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6" r:id="rId4"/>
  </p:sldMasterIdLst>
  <p:notesMasterIdLst>
    <p:notesMasterId r:id="rId55"/>
  </p:notesMasterIdLst>
  <p:handoutMasterIdLst>
    <p:handoutMasterId r:id="rId56"/>
  </p:handoutMasterIdLst>
  <p:sldIdLst>
    <p:sldId id="1111" r:id="rId5"/>
    <p:sldId id="1117" r:id="rId6"/>
    <p:sldId id="1062" r:id="rId7"/>
    <p:sldId id="1119" r:id="rId8"/>
    <p:sldId id="1078" r:id="rId9"/>
    <p:sldId id="1079" r:id="rId10"/>
    <p:sldId id="1080" r:id="rId11"/>
    <p:sldId id="1070" r:id="rId12"/>
    <p:sldId id="1081" r:id="rId13"/>
    <p:sldId id="1082" r:id="rId14"/>
    <p:sldId id="1071" r:id="rId15"/>
    <p:sldId id="1072" r:id="rId16"/>
    <p:sldId id="1083" r:id="rId17"/>
    <p:sldId id="1085" r:id="rId18"/>
    <p:sldId id="1086" r:id="rId19"/>
    <p:sldId id="1087" r:id="rId20"/>
    <p:sldId id="1088" r:id="rId21"/>
    <p:sldId id="1089" r:id="rId22"/>
    <p:sldId id="1090" r:id="rId23"/>
    <p:sldId id="1076" r:id="rId24"/>
    <p:sldId id="1073" r:id="rId25"/>
    <p:sldId id="1123" r:id="rId26"/>
    <p:sldId id="1091" r:id="rId27"/>
    <p:sldId id="1066" r:id="rId28"/>
    <p:sldId id="1092" r:id="rId29"/>
    <p:sldId id="1093" r:id="rId30"/>
    <p:sldId id="1094" r:id="rId31"/>
    <p:sldId id="1095" r:id="rId32"/>
    <p:sldId id="1096" r:id="rId33"/>
    <p:sldId id="1097" r:id="rId34"/>
    <p:sldId id="1098" r:id="rId35"/>
    <p:sldId id="1100" r:id="rId36"/>
    <p:sldId id="1099" r:id="rId37"/>
    <p:sldId id="1068" r:id="rId38"/>
    <p:sldId id="1101" r:id="rId39"/>
    <p:sldId id="1102" r:id="rId40"/>
    <p:sldId id="1103" r:id="rId41"/>
    <p:sldId id="1104" r:id="rId42"/>
    <p:sldId id="1106" r:id="rId43"/>
    <p:sldId id="1065" r:id="rId44"/>
    <p:sldId id="1107" r:id="rId45"/>
    <p:sldId id="1108" r:id="rId46"/>
    <p:sldId id="1109" r:id="rId47"/>
    <p:sldId id="1115" r:id="rId48"/>
    <p:sldId id="1114" r:id="rId49"/>
    <p:sldId id="1113" r:id="rId50"/>
    <p:sldId id="1120" r:id="rId51"/>
    <p:sldId id="1121" r:id="rId52"/>
    <p:sldId id="1122" r:id="rId53"/>
    <p:sldId id="1112" r:id="rId54"/>
  </p:sldIdLst>
  <p:sldSz cx="12192000" cy="6858000"/>
  <p:notesSz cx="6797675" cy="9926638"/>
  <p:embeddedFontLst>
    <p:embeddedFont>
      <p:font typeface="IBM Plex Sans" panose="020B0503050203000203" pitchFamily="34" charset="0"/>
      <p:regular r:id="rId57"/>
      <p:bold r:id="rId58"/>
      <p:italic r:id="rId59"/>
      <p:boldItalic r:id="rId60"/>
    </p:embeddedFont>
    <p:embeddedFont>
      <p:font typeface="IBM Plex Sans Medium" panose="020B0603050203000203" pitchFamily="34" charset="0"/>
      <p:regular r:id="rId61"/>
      <p:italic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3E943EA1-0AA3-4AFF-9AA7-CC7EF17DF453}">
          <p14:sldIdLst>
            <p14:sldId id="1111"/>
            <p14:sldId id="1117"/>
            <p14:sldId id="1062"/>
            <p14:sldId id="1119"/>
          </p14:sldIdLst>
        </p14:section>
        <p14:section name="Tools" id="{13298FAA-B0CE-4181-B38D-E38972434BCB}">
          <p14:sldIdLst>
            <p14:sldId id="1078"/>
            <p14:sldId id="1079"/>
            <p14:sldId id="1080"/>
            <p14:sldId id="1070"/>
            <p14:sldId id="1081"/>
            <p14:sldId id="1082"/>
            <p14:sldId id="1071"/>
            <p14:sldId id="1072"/>
            <p14:sldId id="1083"/>
            <p14:sldId id="1085"/>
            <p14:sldId id="1086"/>
            <p14:sldId id="1087"/>
            <p14:sldId id="1088"/>
            <p14:sldId id="1089"/>
            <p14:sldId id="1090"/>
            <p14:sldId id="1076"/>
            <p14:sldId id="1073"/>
            <p14:sldId id="1123"/>
            <p14:sldId id="1091"/>
            <p14:sldId id="1066"/>
            <p14:sldId id="1092"/>
            <p14:sldId id="1093"/>
            <p14:sldId id="1094"/>
            <p14:sldId id="1095"/>
            <p14:sldId id="1096"/>
            <p14:sldId id="1097"/>
            <p14:sldId id="1098"/>
            <p14:sldId id="1100"/>
            <p14:sldId id="1099"/>
            <p14:sldId id="1068"/>
            <p14:sldId id="1101"/>
            <p14:sldId id="1102"/>
            <p14:sldId id="1103"/>
            <p14:sldId id="1104"/>
            <p14:sldId id="1106"/>
            <p14:sldId id="1065"/>
            <p14:sldId id="1107"/>
            <p14:sldId id="1108"/>
            <p14:sldId id="1109"/>
            <p14:sldId id="1115"/>
            <p14:sldId id="1114"/>
            <p14:sldId id="1113"/>
            <p14:sldId id="1120"/>
            <p14:sldId id="1121"/>
            <p14:sldId id="1122"/>
            <p14:sldId id="1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2BA"/>
    <a:srgbClr val="DEE2E4"/>
    <a:srgbClr val="FFFFFF"/>
    <a:srgbClr val="B2B2B2"/>
    <a:srgbClr val="AB2026"/>
    <a:srgbClr val="9B1D23"/>
    <a:srgbClr val="B94335"/>
    <a:srgbClr val="EC8618"/>
    <a:srgbClr val="D6702F"/>
    <a:srgbClr val="4E9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BFC14-3A90-4A96-BBA8-703B2CBF8EDC}" v="1" dt="2025-03-13T09:44:13.684"/>
    <p1510:client id="{D7AD0B29-C029-409C-AA75-7FA4834E3BD8}" v="1865" dt="2025-03-13T11:13:44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C2857-73BC-593D-2C40-099C41A94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A7C80-1329-E8B3-B39F-BF224CF07A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EE5B-347F-47FB-8CC6-ED92E591A094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61767-1E81-E5AE-EC9E-C707EC9834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A1E28-18E5-FBE6-D240-0DEE07F4B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7C296-5963-42E1-B2FA-C9D49A93C4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19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8F99-3EEE-4C51-AA7D-B7E93004C727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8BBF-BBF0-4DE9-8547-883D9E2249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89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DE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C6E8-63BD-9AF0-C249-1557AAB88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0263" y="2091640"/>
            <a:ext cx="4433887" cy="2519363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05BED-AEC6-7489-627D-C4BD36A60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0263" y="4891991"/>
            <a:ext cx="4433887" cy="558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latin typeface="IBM Plex Sans Medium" panose="020B06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1" name="ÆS_logo_POS_CMYK.pdf">
            <a:extLst>
              <a:ext uri="{FF2B5EF4-FFF2-40B4-BE49-F238E27FC236}">
                <a16:creationId xmlns:a16="http://schemas.microsoft.com/office/drawing/2014/main" id="{A5CC1B76-24ED-ABAE-B38B-EF2B5A0F54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4" y="778110"/>
            <a:ext cx="1663699" cy="286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ÆS_logo_POS_CMYK.pdf">
            <a:extLst>
              <a:ext uri="{FF2B5EF4-FFF2-40B4-BE49-F238E27FC236}">
                <a16:creationId xmlns:a16="http://schemas.microsoft.com/office/drawing/2014/main" id="{A5F93397-A5E6-2F20-FA54-23E0A9E451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4" y="778110"/>
            <a:ext cx="1663699" cy="28601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9F211235-3CF8-607C-8C75-5C8B6F0BFE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6524" y="0"/>
            <a:ext cx="6115477" cy="6858000"/>
          </a:xfrm>
          <a:custGeom>
            <a:avLst/>
            <a:gdLst>
              <a:gd name="connsiteX0" fmla="*/ 3097942 w 6115477"/>
              <a:gd name="connsiteY0" fmla="*/ 360991 h 6858000"/>
              <a:gd name="connsiteX1" fmla="*/ 5048086 w 6115477"/>
              <a:gd name="connsiteY1" fmla="*/ 1133487 h 6858000"/>
              <a:gd name="connsiteX2" fmla="*/ 4484764 w 6115477"/>
              <a:gd name="connsiteY2" fmla="*/ 4212194 h 6858000"/>
              <a:gd name="connsiteX3" fmla="*/ 4387400 w 6115477"/>
              <a:gd name="connsiteY3" fmla="*/ 4226220 h 6858000"/>
              <a:gd name="connsiteX4" fmla="*/ 3796261 w 6115477"/>
              <a:gd name="connsiteY4" fmla="*/ 3903622 h 6858000"/>
              <a:gd name="connsiteX5" fmla="*/ 3754534 w 6115477"/>
              <a:gd name="connsiteY5" fmla="*/ 3763362 h 6858000"/>
              <a:gd name="connsiteX6" fmla="*/ 3726715 w 6115477"/>
              <a:gd name="connsiteY6" fmla="*/ 3742323 h 6858000"/>
              <a:gd name="connsiteX7" fmla="*/ 3719760 w 6115477"/>
              <a:gd name="connsiteY7" fmla="*/ 3749336 h 6858000"/>
              <a:gd name="connsiteX8" fmla="*/ 3712806 w 6115477"/>
              <a:gd name="connsiteY8" fmla="*/ 3756349 h 6858000"/>
              <a:gd name="connsiteX9" fmla="*/ 3698897 w 6115477"/>
              <a:gd name="connsiteY9" fmla="*/ 3791414 h 6858000"/>
              <a:gd name="connsiteX10" fmla="*/ 4867266 w 6115477"/>
              <a:gd name="connsiteY10" fmla="*/ 4639987 h 6858000"/>
              <a:gd name="connsiteX11" fmla="*/ 6068128 w 6115477"/>
              <a:gd name="connsiteY11" fmla="*/ 3719238 h 6858000"/>
              <a:gd name="connsiteX12" fmla="*/ 6115477 w 6115477"/>
              <a:gd name="connsiteY12" fmla="*/ 3623370 h 6858000"/>
              <a:gd name="connsiteX13" fmla="*/ 6115477 w 6115477"/>
              <a:gd name="connsiteY13" fmla="*/ 6155481 h 6858000"/>
              <a:gd name="connsiteX14" fmla="*/ 6032540 w 6115477"/>
              <a:gd name="connsiteY14" fmla="*/ 6197000 h 6858000"/>
              <a:gd name="connsiteX15" fmla="*/ 2808711 w 6115477"/>
              <a:gd name="connsiteY15" fmla="*/ 5705963 h 6858000"/>
              <a:gd name="connsiteX16" fmla="*/ 3372032 w 6115477"/>
              <a:gd name="connsiteY16" fmla="*/ 2627256 h 6858000"/>
              <a:gd name="connsiteX17" fmla="*/ 3476350 w 6115477"/>
              <a:gd name="connsiteY17" fmla="*/ 2620243 h 6858000"/>
              <a:gd name="connsiteX18" fmla="*/ 4060535 w 6115477"/>
              <a:gd name="connsiteY18" fmla="*/ 2935828 h 6858000"/>
              <a:gd name="connsiteX19" fmla="*/ 4109217 w 6115477"/>
              <a:gd name="connsiteY19" fmla="*/ 3076088 h 6858000"/>
              <a:gd name="connsiteX20" fmla="*/ 4137036 w 6115477"/>
              <a:gd name="connsiteY20" fmla="*/ 3097127 h 6858000"/>
              <a:gd name="connsiteX21" fmla="*/ 4164854 w 6115477"/>
              <a:gd name="connsiteY21" fmla="*/ 3055049 h 6858000"/>
              <a:gd name="connsiteX22" fmla="*/ 3246265 w 6115477"/>
              <a:gd name="connsiteY22" fmla="*/ 2172370 h 6858000"/>
              <a:gd name="connsiteX23" fmla="*/ 2989530 w 6115477"/>
              <a:gd name="connsiteY23" fmla="*/ 2199463 h 6858000"/>
              <a:gd name="connsiteX24" fmla="*/ 1612523 w 6115477"/>
              <a:gd name="connsiteY24" fmla="*/ 3545959 h 6858000"/>
              <a:gd name="connsiteX25" fmla="*/ 2732210 w 6115477"/>
              <a:gd name="connsiteY25" fmla="*/ 6540510 h 6858000"/>
              <a:gd name="connsiteX26" fmla="*/ 3281622 w 6115477"/>
              <a:gd name="connsiteY26" fmla="*/ 6843823 h 6858000"/>
              <a:gd name="connsiteX27" fmla="*/ 3320286 w 6115477"/>
              <a:gd name="connsiteY27" fmla="*/ 6858000 h 6858000"/>
              <a:gd name="connsiteX28" fmla="*/ 1738891 w 6115477"/>
              <a:gd name="connsiteY28" fmla="*/ 6858000 h 6858000"/>
              <a:gd name="connsiteX29" fmla="*/ 1726405 w 6115477"/>
              <a:gd name="connsiteY29" fmla="*/ 6850836 h 6858000"/>
              <a:gd name="connsiteX30" fmla="*/ 381563 w 6115477"/>
              <a:gd name="connsiteY30" fmla="*/ 5348300 h 6858000"/>
              <a:gd name="connsiteX31" fmla="*/ 145107 w 6115477"/>
              <a:gd name="connsiteY31" fmla="*/ 2676347 h 6858000"/>
              <a:gd name="connsiteX32" fmla="*/ 3097942 w 6115477"/>
              <a:gd name="connsiteY32" fmla="*/ 360991 h 6858000"/>
              <a:gd name="connsiteX33" fmla="*/ 4590885 w 6115477"/>
              <a:gd name="connsiteY33" fmla="*/ 0 h 6858000"/>
              <a:gd name="connsiteX34" fmla="*/ 6115477 w 6115477"/>
              <a:gd name="connsiteY34" fmla="*/ 0 h 6858000"/>
              <a:gd name="connsiteX35" fmla="*/ 6115477 w 6115477"/>
              <a:gd name="connsiteY35" fmla="*/ 1478397 h 6858000"/>
              <a:gd name="connsiteX36" fmla="*/ 6086069 w 6115477"/>
              <a:gd name="connsiteY36" fmla="*/ 1413064 h 6858000"/>
              <a:gd name="connsiteX37" fmla="*/ 5124586 w 6115477"/>
              <a:gd name="connsiteY37" fmla="*/ 298940 h 6858000"/>
              <a:gd name="connsiteX38" fmla="*/ 4722511 w 6115477"/>
              <a:gd name="connsiteY38" fmla="*/ 59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15477" h="6858000">
                <a:moveTo>
                  <a:pt x="3097942" y="360991"/>
                </a:moveTo>
                <a:cubicBezTo>
                  <a:pt x="3783738" y="359646"/>
                  <a:pt x="4476724" y="600718"/>
                  <a:pt x="5048086" y="1133487"/>
                </a:cubicBezTo>
                <a:cubicBezTo>
                  <a:pt x="6035636" y="2045177"/>
                  <a:pt x="5938272" y="4029856"/>
                  <a:pt x="4484764" y="4212194"/>
                </a:cubicBezTo>
                <a:cubicBezTo>
                  <a:pt x="4449992" y="4219207"/>
                  <a:pt x="4422173" y="4219207"/>
                  <a:pt x="4387400" y="4226220"/>
                </a:cubicBezTo>
                <a:cubicBezTo>
                  <a:pt x="4143990" y="4226220"/>
                  <a:pt x="3914489" y="4135051"/>
                  <a:pt x="3796261" y="3903622"/>
                </a:cubicBezTo>
                <a:cubicBezTo>
                  <a:pt x="3775397" y="3847518"/>
                  <a:pt x="3754534" y="3763362"/>
                  <a:pt x="3754534" y="3763362"/>
                </a:cubicBezTo>
                <a:cubicBezTo>
                  <a:pt x="3747579" y="3749336"/>
                  <a:pt x="3740624" y="3742323"/>
                  <a:pt x="3726715" y="3742323"/>
                </a:cubicBezTo>
                <a:cubicBezTo>
                  <a:pt x="3726715" y="3742323"/>
                  <a:pt x="3719760" y="3742323"/>
                  <a:pt x="3719760" y="3749336"/>
                </a:cubicBezTo>
                <a:cubicBezTo>
                  <a:pt x="3712806" y="3749336"/>
                  <a:pt x="3712806" y="3756349"/>
                  <a:pt x="3712806" y="3756349"/>
                </a:cubicBezTo>
                <a:cubicBezTo>
                  <a:pt x="3705852" y="3763362"/>
                  <a:pt x="3698897" y="3777388"/>
                  <a:pt x="3698897" y="3791414"/>
                </a:cubicBezTo>
                <a:cubicBezTo>
                  <a:pt x="3538942" y="4408558"/>
                  <a:pt x="4171808" y="4780247"/>
                  <a:pt x="4867266" y="4639987"/>
                </a:cubicBezTo>
                <a:cubicBezTo>
                  <a:pt x="5308013" y="4560214"/>
                  <a:pt x="5771715" y="4272106"/>
                  <a:pt x="6068128" y="3719238"/>
                </a:cubicBezTo>
                <a:lnTo>
                  <a:pt x="6115477" y="3623370"/>
                </a:lnTo>
                <a:lnTo>
                  <a:pt x="6115477" y="6155481"/>
                </a:lnTo>
                <a:lnTo>
                  <a:pt x="6032540" y="6197000"/>
                </a:lnTo>
                <a:cubicBezTo>
                  <a:pt x="5009917" y="6670716"/>
                  <a:pt x="3747579" y="6577767"/>
                  <a:pt x="2808711" y="5705963"/>
                </a:cubicBezTo>
                <a:cubicBezTo>
                  <a:pt x="1828115" y="4801286"/>
                  <a:pt x="1918525" y="2809594"/>
                  <a:pt x="3372032" y="2627256"/>
                </a:cubicBezTo>
                <a:cubicBezTo>
                  <a:pt x="3406804" y="2620243"/>
                  <a:pt x="3441578" y="2620243"/>
                  <a:pt x="3476350" y="2620243"/>
                </a:cubicBezTo>
                <a:cubicBezTo>
                  <a:pt x="3712806" y="2613230"/>
                  <a:pt x="3942307" y="2704399"/>
                  <a:pt x="4060535" y="2935828"/>
                </a:cubicBezTo>
                <a:cubicBezTo>
                  <a:pt x="4088353" y="2991932"/>
                  <a:pt x="4109217" y="3076088"/>
                  <a:pt x="4109217" y="3076088"/>
                </a:cubicBezTo>
                <a:cubicBezTo>
                  <a:pt x="4109217" y="3076088"/>
                  <a:pt x="4123126" y="3097127"/>
                  <a:pt x="4137036" y="3097127"/>
                </a:cubicBezTo>
                <a:cubicBezTo>
                  <a:pt x="4143990" y="3097127"/>
                  <a:pt x="4157899" y="3083101"/>
                  <a:pt x="4164854" y="3055049"/>
                </a:cubicBezTo>
                <a:cubicBezTo>
                  <a:pt x="4304815" y="2508912"/>
                  <a:pt x="3832447" y="2161440"/>
                  <a:pt x="3246265" y="2172370"/>
                </a:cubicBezTo>
                <a:cubicBezTo>
                  <a:pt x="3162525" y="2173932"/>
                  <a:pt x="3076462" y="2182807"/>
                  <a:pt x="2989530" y="2199463"/>
                </a:cubicBezTo>
                <a:cubicBezTo>
                  <a:pt x="2447072" y="2304658"/>
                  <a:pt x="1876797" y="2711412"/>
                  <a:pt x="1612523" y="3545959"/>
                </a:cubicBezTo>
                <a:cubicBezTo>
                  <a:pt x="1243930" y="4724143"/>
                  <a:pt x="1800297" y="5874275"/>
                  <a:pt x="2732210" y="6540510"/>
                </a:cubicBezTo>
                <a:cubicBezTo>
                  <a:pt x="2906075" y="6663238"/>
                  <a:pt x="3090371" y="6763173"/>
                  <a:pt x="3281622" y="6843823"/>
                </a:cubicBezTo>
                <a:lnTo>
                  <a:pt x="3320286" y="6858000"/>
                </a:lnTo>
                <a:lnTo>
                  <a:pt x="1738891" y="6858000"/>
                </a:lnTo>
                <a:lnTo>
                  <a:pt x="1726405" y="6850836"/>
                </a:lnTo>
                <a:cubicBezTo>
                  <a:pt x="1134396" y="6482653"/>
                  <a:pt x="652791" y="5951418"/>
                  <a:pt x="381563" y="5348300"/>
                </a:cubicBezTo>
                <a:cubicBezTo>
                  <a:pt x="-56576" y="4352454"/>
                  <a:pt x="-91349" y="3440764"/>
                  <a:pt x="145107" y="2676347"/>
                </a:cubicBezTo>
                <a:cubicBezTo>
                  <a:pt x="505659" y="1249640"/>
                  <a:pt x="1788697" y="363557"/>
                  <a:pt x="3097942" y="360991"/>
                </a:cubicBezTo>
                <a:close/>
                <a:moveTo>
                  <a:pt x="4590885" y="0"/>
                </a:moveTo>
                <a:lnTo>
                  <a:pt x="6115477" y="0"/>
                </a:lnTo>
                <a:lnTo>
                  <a:pt x="6115477" y="1478397"/>
                </a:lnTo>
                <a:lnTo>
                  <a:pt x="6086069" y="1413064"/>
                </a:lnTo>
                <a:cubicBezTo>
                  <a:pt x="5868129" y="974517"/>
                  <a:pt x="5532298" y="590418"/>
                  <a:pt x="5124586" y="298940"/>
                </a:cubicBezTo>
                <a:cubicBezTo>
                  <a:pt x="4996796" y="206895"/>
                  <a:pt x="4862159" y="127670"/>
                  <a:pt x="4722511" y="5978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677988"/>
            <a:ext cx="3602037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7FFD1-9811-9F57-D161-689CE381A1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6913" y="1677988"/>
            <a:ext cx="3602037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C91F-28B5-4ED4-980F-F7980C0A9ECB}" type="datetime1">
              <a:rPr lang="da-DK" smtClean="0"/>
              <a:t>17-03-2026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E80DA8-52D5-4DFA-7BA2-3A66929D65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73244" y="1677988"/>
            <a:ext cx="3602037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801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677988"/>
            <a:ext cx="5541962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C91F-28B5-4ED4-980F-F7980C0A9ECB}" type="datetime1">
              <a:rPr lang="da-DK" smtClean="0"/>
              <a:t>17-03-2026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337" y="419100"/>
            <a:ext cx="5541963" cy="8397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1E378B-6CF1-3C3E-3A6C-080C9D87B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9100"/>
            <a:ext cx="5541962" cy="5738813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indhold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677988"/>
            <a:ext cx="5541962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C91F-28B5-4ED4-980F-F7980C0A9ECB}" type="datetime1">
              <a:rPr lang="da-DK" smtClean="0"/>
              <a:t>17-03-2026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338" y="419100"/>
            <a:ext cx="11361738" cy="8397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1E378B-6CF1-3C3E-3A6C-080C9D87B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1677988"/>
            <a:ext cx="5541962" cy="4479925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FEB7-81CF-0755-490B-C17BD37E1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339" y="1677988"/>
            <a:ext cx="5541962" cy="6181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62049-B8F7-13AF-4B0E-706AFE0EB2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4339" y="2517775"/>
            <a:ext cx="5541962" cy="3640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0EA7F-859C-B039-CB57-83760701FF5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112" y="1677988"/>
            <a:ext cx="5541963" cy="6181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3ABD9-CCBE-8281-3BFE-AE34A9D8F06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4112" y="2517775"/>
            <a:ext cx="5541963" cy="3640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E389F-05A7-795B-3EA5-FDE2744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19E5-AB7E-41D6-848F-46E55995357E}" type="datetime1">
              <a:rPr lang="da-DK" smtClean="0"/>
              <a:t>17-03-2026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68A9E-8F50-7596-35B4-0F1D5BEE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14F73-FE74-B45F-0B29-A7D2C646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E7B53BF-4DC0-5FDB-1039-C35AF6342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02057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78EC-B021-7464-1BF3-731F2D6DD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22DCB-5FEB-2ECF-9492-27A9548F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EAC-3A76-4181-995E-58DC54239F30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E87-0555-0CE2-B957-CA4A213A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199D-18D3-3981-EA70-1E1D37AA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28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1E62A-639D-621A-9430-7777049F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2D9-EE94-417C-81B5-8D4D3967DEAE}" type="datetime1">
              <a:rPr lang="da-DK" smtClean="0"/>
              <a:t>17-03-2026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7648-3F4D-BFA4-7005-73BFC3C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4F91-3C0D-2797-769A-BEFAB2FE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87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14">
            <a:extLst>
              <a:ext uri="{FF2B5EF4-FFF2-40B4-BE49-F238E27FC236}">
                <a16:creationId xmlns:a16="http://schemas.microsoft.com/office/drawing/2014/main" id="{9F79B45E-8217-B58D-3E89-3F617B2ADDF4}"/>
              </a:ext>
            </a:extLst>
          </p:cNvPr>
          <p:cNvGrpSpPr/>
          <p:nvPr userDrawn="1"/>
        </p:nvGrpSpPr>
        <p:grpSpPr>
          <a:xfrm>
            <a:off x="4198901" y="3001824"/>
            <a:ext cx="3794198" cy="654672"/>
            <a:chOff x="830263" y="777875"/>
            <a:chExt cx="1665288" cy="2873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304C4EE-1C4A-B0B1-DF89-75D5C4818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863" y="809625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7686CB7-A5E5-F2FF-814D-66791C8122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6313" y="852488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758C93F-719F-2B35-81D4-733D50A1E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7476" y="852488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F5B63F4-89F6-AB3F-9E6B-D85799EF1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5801" y="852488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E614E6-1970-448B-1500-759C06FFC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1" y="811213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457392A-3531-BC47-42AF-E1B668775E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93913" y="852488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324151-AF46-311F-B23C-410A4C1FA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8576" y="852488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2466F4-3A44-E9E6-C276-0E82D93201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7288" y="811213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46B731E-6376-EFDE-3765-8592679FBA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0263" y="811213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Kombinationstegning: figur 25">
              <a:extLst>
                <a:ext uri="{FF2B5EF4-FFF2-40B4-BE49-F238E27FC236}">
                  <a16:creationId xmlns:a16="http://schemas.microsoft.com/office/drawing/2014/main" id="{0FA64D4B-A242-56F4-BC3A-890C6FC050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6701" y="777875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89 w 252413"/>
                <a:gd name="connsiteY2" fmla="*/ 32965 h 252413"/>
                <a:gd name="connsiteX3" fmla="*/ 124409 w 252413"/>
                <a:gd name="connsiteY3" fmla="*/ 33129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89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0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3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2 h 252413"/>
                <a:gd name="connsiteX30" fmla="*/ 135521 w 252413"/>
                <a:gd name="connsiteY30" fmla="*/ 216049 h 252413"/>
                <a:gd name="connsiteX31" fmla="*/ 136992 w 252413"/>
                <a:gd name="connsiteY31" fmla="*/ 215554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3 h 252413"/>
                <a:gd name="connsiteX35" fmla="*/ 127187 w 252413"/>
                <a:gd name="connsiteY35" fmla="*/ 210775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79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5 w 252413"/>
                <a:gd name="connsiteY42" fmla="*/ 117338 h 252413"/>
                <a:gd name="connsiteX43" fmla="*/ 129312 w 252413"/>
                <a:gd name="connsiteY43" fmla="*/ 114042 h 252413"/>
                <a:gd name="connsiteX44" fmla="*/ 115584 w 252413"/>
                <a:gd name="connsiteY44" fmla="*/ 106627 h 252413"/>
                <a:gd name="connsiteX45" fmla="*/ 113133 w 252413"/>
                <a:gd name="connsiteY45" fmla="*/ 106791 h 252413"/>
                <a:gd name="connsiteX46" fmla="*/ 99896 w 252413"/>
                <a:gd name="connsiteY46" fmla="*/ 179135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89" y="32965"/>
                  </a:cubicBezTo>
                  <a:cubicBezTo>
                    <a:pt x="125063" y="33129"/>
                    <a:pt x="124736" y="33129"/>
                    <a:pt x="124409" y="33129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8"/>
                    <a:pt x="117382" y="34612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89" y="40051"/>
                  </a:cubicBezTo>
                  <a:cubicBezTo>
                    <a:pt x="126207" y="40215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0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7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3"/>
                    <a:pt x="121467" y="132993"/>
                    <a:pt x="121467" y="132993"/>
                  </a:cubicBezTo>
                  <a:cubicBezTo>
                    <a:pt x="121794" y="132993"/>
                    <a:pt x="121958" y="133158"/>
                    <a:pt x="122121" y="133488"/>
                  </a:cubicBezTo>
                  <a:cubicBezTo>
                    <a:pt x="122121" y="133488"/>
                    <a:pt x="122611" y="135465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199"/>
                    <a:pt x="138463" y="144199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6" y="56859"/>
                    <a:pt x="37306" y="107945"/>
                  </a:cubicBezTo>
                  <a:cubicBezTo>
                    <a:pt x="31750" y="125907"/>
                    <a:pt x="32567" y="147330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6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2"/>
                  </a:cubicBezTo>
                  <a:cubicBezTo>
                    <a:pt x="131109" y="217202"/>
                    <a:pt x="135195" y="216214"/>
                    <a:pt x="135521" y="216049"/>
                  </a:cubicBezTo>
                  <a:cubicBezTo>
                    <a:pt x="135848" y="216049"/>
                    <a:pt x="136829" y="215719"/>
                    <a:pt x="136992" y="215554"/>
                  </a:cubicBezTo>
                  <a:cubicBezTo>
                    <a:pt x="137483" y="215225"/>
                    <a:pt x="137973" y="214895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1" y="212423"/>
                    <a:pt x="135031" y="212423"/>
                  </a:cubicBezTo>
                  <a:cubicBezTo>
                    <a:pt x="133234" y="212094"/>
                    <a:pt x="129638" y="211270"/>
                    <a:pt x="127187" y="210775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3"/>
                    <a:pt x="98098" y="198746"/>
                  </a:cubicBezTo>
                  <a:cubicBezTo>
                    <a:pt x="76200" y="183090"/>
                    <a:pt x="63127" y="156064"/>
                    <a:pt x="71788" y="128379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1" y="102177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5" y="117338"/>
                    <a:pt x="130455" y="117338"/>
                  </a:cubicBezTo>
                  <a:cubicBezTo>
                    <a:pt x="130455" y="117338"/>
                    <a:pt x="129965" y="115361"/>
                    <a:pt x="129312" y="114042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1"/>
                  </a:cubicBezTo>
                  <a:cubicBezTo>
                    <a:pt x="78978" y="111076"/>
                    <a:pt x="76854" y="157877"/>
                    <a:pt x="99896" y="179135"/>
                  </a:cubicBezTo>
                  <a:cubicBezTo>
                    <a:pt x="139117" y="215554"/>
                    <a:pt x="202360" y="194131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5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0C90425-B8E0-6A02-A2BE-214C67B944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2838" y="852488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4640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ÆS_logo_POS_CMYK.pdf">
            <a:extLst>
              <a:ext uri="{FF2B5EF4-FFF2-40B4-BE49-F238E27FC236}">
                <a16:creationId xmlns:a16="http://schemas.microsoft.com/office/drawing/2014/main" id="{8279718C-33AA-1D63-F4AE-507BFFAAA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152"/>
          <a:stretch/>
        </p:blipFill>
        <p:spPr>
          <a:xfrm>
            <a:off x="4198901" y="3001824"/>
            <a:ext cx="3794197" cy="6546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401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rgbClr val="E0B3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E6E6FBE5-FD89-5517-7C26-F9DBB9ADF36A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77837" y="1958975"/>
            <a:ext cx="11234737" cy="243143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4800" kern="1200">
                <a:solidFill>
                  <a:srgbClr val="192B37"/>
                </a:solidFill>
                <a:latin typeface="+mj-lt"/>
                <a:ea typeface="IBM Plex Sans" panose="020B0503050203000203" pitchFamily="34" charset="0"/>
                <a:cs typeface="+mj-cs"/>
              </a:rPr>
              <a:t>Brug ikke masterlayouts, </a:t>
            </a:r>
            <a:br>
              <a:rPr lang="da-DK" sz="4800" kern="1200">
                <a:solidFill>
                  <a:srgbClr val="192B37"/>
                </a:solidFill>
                <a:latin typeface="+mj-lt"/>
                <a:ea typeface="IBM Plex Sans" panose="020B0503050203000203" pitchFamily="34" charset="0"/>
                <a:cs typeface="+mj-cs"/>
              </a:rPr>
            </a:br>
            <a:r>
              <a:rPr lang="da-DK" sz="4800" kern="1200">
                <a:solidFill>
                  <a:srgbClr val="192B37"/>
                </a:solidFill>
                <a:latin typeface="+mj-lt"/>
                <a:ea typeface="IBM Plex Sans" panose="020B0503050203000203" pitchFamily="34" charset="0"/>
                <a:cs typeface="+mj-cs"/>
              </a:rPr>
              <a:t>der ligger efter dette</a:t>
            </a:r>
          </a:p>
          <a:p>
            <a:pPr algn="ctr"/>
            <a:endParaRPr lang="da-DK" sz="1100" b="1">
              <a:solidFill>
                <a:srgbClr val="192B37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da-DK" sz="1800">
                <a:solidFill>
                  <a:srgbClr val="192B37"/>
                </a:solidFill>
              </a:rPr>
              <a:t>Slides i præsentationen efter denne er fra den præsentation, du har kopieret slides fra </a:t>
            </a:r>
            <a:br>
              <a:rPr lang="da-DK" sz="1800">
                <a:solidFill>
                  <a:schemeClr val="bg1"/>
                </a:solidFill>
              </a:rPr>
            </a:br>
            <a:r>
              <a:rPr lang="da-DK" sz="1800">
                <a:solidFill>
                  <a:srgbClr val="B94335"/>
                </a:solidFill>
              </a:rPr>
              <a:t>Slet layout fra masteren og brug et af de eksisterende layouts (før dette slide)</a:t>
            </a:r>
          </a:p>
        </p:txBody>
      </p:sp>
    </p:spTree>
    <p:extLst>
      <p:ext uri="{BB962C8B-B14F-4D97-AF65-F5344CB8AC3E}">
        <p14:creationId xmlns:p14="http://schemas.microsoft.com/office/powerpoint/2010/main" val="14892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19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C6E8-63BD-9AF0-C249-1557AAB88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0263" y="2091640"/>
            <a:ext cx="4433887" cy="2519363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05BED-AEC6-7489-627D-C4BD36A60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0263" y="4891991"/>
            <a:ext cx="4433887" cy="558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563AE1B-5A4D-8310-6D2B-405290F3DBBC}"/>
              </a:ext>
            </a:extLst>
          </p:cNvPr>
          <p:cNvGrpSpPr/>
          <p:nvPr/>
        </p:nvGrpSpPr>
        <p:grpSpPr>
          <a:xfrm>
            <a:off x="830263" y="777875"/>
            <a:ext cx="1665288" cy="287338"/>
            <a:chOff x="830263" y="777875"/>
            <a:chExt cx="1665288" cy="2873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4F3316-82CE-15A7-BD9A-2C61232B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809625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33BE0E-FD6D-6A63-2CC9-C01565808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6313" y="852488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4D8D36-92F3-5383-34AF-2B95BC3C9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476" y="852488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757374E-019C-5CF3-7D72-76E307430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5801" y="852488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C95B4E-A8EF-E6AC-7278-5C6C31677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1" y="811213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E6AA3D-0B57-42D4-878A-A803D0F2C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852488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7F632B-732C-FF91-16E2-E0EE64EB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6" y="852488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17F9BA-9727-043C-D9E6-169DC3D8F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288" y="811213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732C3D-2FC5-036F-AECF-D4507513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263" y="811213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Kombinationstegning: figur 3">
              <a:extLst>
                <a:ext uri="{FF2B5EF4-FFF2-40B4-BE49-F238E27FC236}">
                  <a16:creationId xmlns:a16="http://schemas.microsoft.com/office/drawing/2014/main" id="{EDA21FB8-B8DA-D785-B529-17EF036F3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1" y="777875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89 w 252413"/>
                <a:gd name="connsiteY2" fmla="*/ 32965 h 252413"/>
                <a:gd name="connsiteX3" fmla="*/ 124409 w 252413"/>
                <a:gd name="connsiteY3" fmla="*/ 33129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89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0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3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2 h 252413"/>
                <a:gd name="connsiteX30" fmla="*/ 135521 w 252413"/>
                <a:gd name="connsiteY30" fmla="*/ 216049 h 252413"/>
                <a:gd name="connsiteX31" fmla="*/ 136992 w 252413"/>
                <a:gd name="connsiteY31" fmla="*/ 215554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3 h 252413"/>
                <a:gd name="connsiteX35" fmla="*/ 127187 w 252413"/>
                <a:gd name="connsiteY35" fmla="*/ 210775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79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5 w 252413"/>
                <a:gd name="connsiteY42" fmla="*/ 117338 h 252413"/>
                <a:gd name="connsiteX43" fmla="*/ 129312 w 252413"/>
                <a:gd name="connsiteY43" fmla="*/ 114042 h 252413"/>
                <a:gd name="connsiteX44" fmla="*/ 115584 w 252413"/>
                <a:gd name="connsiteY44" fmla="*/ 106627 h 252413"/>
                <a:gd name="connsiteX45" fmla="*/ 113133 w 252413"/>
                <a:gd name="connsiteY45" fmla="*/ 106791 h 252413"/>
                <a:gd name="connsiteX46" fmla="*/ 99896 w 252413"/>
                <a:gd name="connsiteY46" fmla="*/ 179135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89" y="32965"/>
                  </a:cubicBezTo>
                  <a:cubicBezTo>
                    <a:pt x="125063" y="33129"/>
                    <a:pt x="124736" y="33129"/>
                    <a:pt x="124409" y="33129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8"/>
                    <a:pt x="117382" y="34612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89" y="40051"/>
                  </a:cubicBezTo>
                  <a:cubicBezTo>
                    <a:pt x="126207" y="40215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0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7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3"/>
                    <a:pt x="121467" y="132993"/>
                    <a:pt x="121467" y="132993"/>
                  </a:cubicBezTo>
                  <a:cubicBezTo>
                    <a:pt x="121794" y="132993"/>
                    <a:pt x="121958" y="133158"/>
                    <a:pt x="122121" y="133488"/>
                  </a:cubicBezTo>
                  <a:cubicBezTo>
                    <a:pt x="122121" y="133488"/>
                    <a:pt x="122611" y="135465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199"/>
                    <a:pt x="138463" y="144199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6" y="56859"/>
                    <a:pt x="37306" y="107945"/>
                  </a:cubicBezTo>
                  <a:cubicBezTo>
                    <a:pt x="31750" y="125907"/>
                    <a:pt x="32567" y="147330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6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2"/>
                  </a:cubicBezTo>
                  <a:cubicBezTo>
                    <a:pt x="131109" y="217202"/>
                    <a:pt x="135195" y="216214"/>
                    <a:pt x="135521" y="216049"/>
                  </a:cubicBezTo>
                  <a:cubicBezTo>
                    <a:pt x="135848" y="216049"/>
                    <a:pt x="136829" y="215719"/>
                    <a:pt x="136992" y="215554"/>
                  </a:cubicBezTo>
                  <a:cubicBezTo>
                    <a:pt x="137483" y="215225"/>
                    <a:pt x="137973" y="214895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1" y="212423"/>
                    <a:pt x="135031" y="212423"/>
                  </a:cubicBezTo>
                  <a:cubicBezTo>
                    <a:pt x="133234" y="212094"/>
                    <a:pt x="129638" y="211270"/>
                    <a:pt x="127187" y="210775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3"/>
                    <a:pt x="98098" y="198746"/>
                  </a:cubicBezTo>
                  <a:cubicBezTo>
                    <a:pt x="76200" y="183090"/>
                    <a:pt x="63127" y="156064"/>
                    <a:pt x="71788" y="128379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1" y="102177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5" y="117338"/>
                    <a:pt x="130455" y="117338"/>
                  </a:cubicBezTo>
                  <a:cubicBezTo>
                    <a:pt x="130455" y="117338"/>
                    <a:pt x="129965" y="115361"/>
                    <a:pt x="129312" y="114042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1"/>
                  </a:cubicBezTo>
                  <a:cubicBezTo>
                    <a:pt x="78978" y="111076"/>
                    <a:pt x="76854" y="157877"/>
                    <a:pt x="99896" y="179135"/>
                  </a:cubicBezTo>
                  <a:cubicBezTo>
                    <a:pt x="139117" y="215554"/>
                    <a:pt x="202360" y="194131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5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F72CB98-5425-B455-0D95-40BA18C4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852488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25CBFE0-48EA-8E80-BF7B-3971770D1698}"/>
              </a:ext>
            </a:extLst>
          </p:cNvPr>
          <p:cNvGrpSpPr/>
          <p:nvPr userDrawn="1"/>
        </p:nvGrpSpPr>
        <p:grpSpPr>
          <a:xfrm>
            <a:off x="830263" y="777875"/>
            <a:ext cx="1665288" cy="287338"/>
            <a:chOff x="830263" y="777875"/>
            <a:chExt cx="1665288" cy="2873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6B0C2FA-1A38-17D8-096F-76D876B44A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863" y="809625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080A15E-AC92-07AE-ED02-6E28DD0A39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6313" y="852488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35E4AD0-431C-F4BA-3002-044642D55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7476" y="852488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5243C7F-5EC7-A4ED-CBA7-6A224592BA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5801" y="852488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2F00E4F-FC7F-314A-0E13-7733859C5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1" y="811213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3C32630-1D0D-9299-FDBC-E15A3666B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93913" y="852488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4B9B5A1-332F-A7B1-3D53-B21F39BAF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8576" y="852488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B3C1270-1FA1-2D72-471D-36F52600C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7288" y="811213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903BC5B-BFDB-F5F1-CA17-2C39BE2A6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0263" y="811213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Kombinationstegning: figur 25">
              <a:extLst>
                <a:ext uri="{FF2B5EF4-FFF2-40B4-BE49-F238E27FC236}">
                  <a16:creationId xmlns:a16="http://schemas.microsoft.com/office/drawing/2014/main" id="{C629F577-80D7-02C9-A43A-C38265240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6701" y="777875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89 w 252413"/>
                <a:gd name="connsiteY2" fmla="*/ 32965 h 252413"/>
                <a:gd name="connsiteX3" fmla="*/ 124409 w 252413"/>
                <a:gd name="connsiteY3" fmla="*/ 33129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89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0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3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2 h 252413"/>
                <a:gd name="connsiteX30" fmla="*/ 135521 w 252413"/>
                <a:gd name="connsiteY30" fmla="*/ 216049 h 252413"/>
                <a:gd name="connsiteX31" fmla="*/ 136992 w 252413"/>
                <a:gd name="connsiteY31" fmla="*/ 215554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3 h 252413"/>
                <a:gd name="connsiteX35" fmla="*/ 127187 w 252413"/>
                <a:gd name="connsiteY35" fmla="*/ 210775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79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5 w 252413"/>
                <a:gd name="connsiteY42" fmla="*/ 117338 h 252413"/>
                <a:gd name="connsiteX43" fmla="*/ 129312 w 252413"/>
                <a:gd name="connsiteY43" fmla="*/ 114042 h 252413"/>
                <a:gd name="connsiteX44" fmla="*/ 115584 w 252413"/>
                <a:gd name="connsiteY44" fmla="*/ 106627 h 252413"/>
                <a:gd name="connsiteX45" fmla="*/ 113133 w 252413"/>
                <a:gd name="connsiteY45" fmla="*/ 106791 h 252413"/>
                <a:gd name="connsiteX46" fmla="*/ 99896 w 252413"/>
                <a:gd name="connsiteY46" fmla="*/ 179135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89" y="32965"/>
                  </a:cubicBezTo>
                  <a:cubicBezTo>
                    <a:pt x="125063" y="33129"/>
                    <a:pt x="124736" y="33129"/>
                    <a:pt x="124409" y="33129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8"/>
                    <a:pt x="117382" y="34612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89" y="40051"/>
                  </a:cubicBezTo>
                  <a:cubicBezTo>
                    <a:pt x="126207" y="40215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0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7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3"/>
                    <a:pt x="121467" y="132993"/>
                    <a:pt x="121467" y="132993"/>
                  </a:cubicBezTo>
                  <a:cubicBezTo>
                    <a:pt x="121794" y="132993"/>
                    <a:pt x="121958" y="133158"/>
                    <a:pt x="122121" y="133488"/>
                  </a:cubicBezTo>
                  <a:cubicBezTo>
                    <a:pt x="122121" y="133488"/>
                    <a:pt x="122611" y="135465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199"/>
                    <a:pt x="138463" y="144199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6" y="56859"/>
                    <a:pt x="37306" y="107945"/>
                  </a:cubicBezTo>
                  <a:cubicBezTo>
                    <a:pt x="31750" y="125907"/>
                    <a:pt x="32567" y="147330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6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2"/>
                  </a:cubicBezTo>
                  <a:cubicBezTo>
                    <a:pt x="131109" y="217202"/>
                    <a:pt x="135195" y="216214"/>
                    <a:pt x="135521" y="216049"/>
                  </a:cubicBezTo>
                  <a:cubicBezTo>
                    <a:pt x="135848" y="216049"/>
                    <a:pt x="136829" y="215719"/>
                    <a:pt x="136992" y="215554"/>
                  </a:cubicBezTo>
                  <a:cubicBezTo>
                    <a:pt x="137483" y="215225"/>
                    <a:pt x="137973" y="214895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1" y="212423"/>
                    <a:pt x="135031" y="212423"/>
                  </a:cubicBezTo>
                  <a:cubicBezTo>
                    <a:pt x="133234" y="212094"/>
                    <a:pt x="129638" y="211270"/>
                    <a:pt x="127187" y="210775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3"/>
                    <a:pt x="98098" y="198746"/>
                  </a:cubicBezTo>
                  <a:cubicBezTo>
                    <a:pt x="76200" y="183090"/>
                    <a:pt x="63127" y="156064"/>
                    <a:pt x="71788" y="128379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1" y="102177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5" y="117338"/>
                    <a:pt x="130455" y="117338"/>
                  </a:cubicBezTo>
                  <a:cubicBezTo>
                    <a:pt x="130455" y="117338"/>
                    <a:pt x="129965" y="115361"/>
                    <a:pt x="129312" y="114042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1"/>
                  </a:cubicBezTo>
                  <a:cubicBezTo>
                    <a:pt x="78978" y="111076"/>
                    <a:pt x="76854" y="157877"/>
                    <a:pt x="99896" y="179135"/>
                  </a:cubicBezTo>
                  <a:cubicBezTo>
                    <a:pt x="139117" y="215554"/>
                    <a:pt x="202360" y="194131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5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A318EA0-5281-9362-181D-ED1CAE2A8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2838" y="852488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8" name="Pladsholder til billede 27">
            <a:extLst>
              <a:ext uri="{FF2B5EF4-FFF2-40B4-BE49-F238E27FC236}">
                <a16:creationId xmlns:a16="http://schemas.microsoft.com/office/drawing/2014/main" id="{8704F738-6CD5-F46F-CAD2-AEB4AA9C4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6524" y="0"/>
            <a:ext cx="6115477" cy="6858000"/>
          </a:xfrm>
          <a:custGeom>
            <a:avLst/>
            <a:gdLst>
              <a:gd name="connsiteX0" fmla="*/ 3097942 w 6115477"/>
              <a:gd name="connsiteY0" fmla="*/ 360991 h 6858000"/>
              <a:gd name="connsiteX1" fmla="*/ 5048086 w 6115477"/>
              <a:gd name="connsiteY1" fmla="*/ 1133487 h 6858000"/>
              <a:gd name="connsiteX2" fmla="*/ 4484764 w 6115477"/>
              <a:gd name="connsiteY2" fmla="*/ 4212194 h 6858000"/>
              <a:gd name="connsiteX3" fmla="*/ 4387400 w 6115477"/>
              <a:gd name="connsiteY3" fmla="*/ 4226220 h 6858000"/>
              <a:gd name="connsiteX4" fmla="*/ 3796261 w 6115477"/>
              <a:gd name="connsiteY4" fmla="*/ 3903622 h 6858000"/>
              <a:gd name="connsiteX5" fmla="*/ 3754534 w 6115477"/>
              <a:gd name="connsiteY5" fmla="*/ 3763362 h 6858000"/>
              <a:gd name="connsiteX6" fmla="*/ 3726715 w 6115477"/>
              <a:gd name="connsiteY6" fmla="*/ 3742323 h 6858000"/>
              <a:gd name="connsiteX7" fmla="*/ 3719760 w 6115477"/>
              <a:gd name="connsiteY7" fmla="*/ 3749336 h 6858000"/>
              <a:gd name="connsiteX8" fmla="*/ 3712806 w 6115477"/>
              <a:gd name="connsiteY8" fmla="*/ 3756349 h 6858000"/>
              <a:gd name="connsiteX9" fmla="*/ 3698897 w 6115477"/>
              <a:gd name="connsiteY9" fmla="*/ 3791414 h 6858000"/>
              <a:gd name="connsiteX10" fmla="*/ 4867266 w 6115477"/>
              <a:gd name="connsiteY10" fmla="*/ 4639987 h 6858000"/>
              <a:gd name="connsiteX11" fmla="*/ 6068128 w 6115477"/>
              <a:gd name="connsiteY11" fmla="*/ 3719238 h 6858000"/>
              <a:gd name="connsiteX12" fmla="*/ 6115477 w 6115477"/>
              <a:gd name="connsiteY12" fmla="*/ 3623370 h 6858000"/>
              <a:gd name="connsiteX13" fmla="*/ 6115477 w 6115477"/>
              <a:gd name="connsiteY13" fmla="*/ 6155481 h 6858000"/>
              <a:gd name="connsiteX14" fmla="*/ 6032540 w 6115477"/>
              <a:gd name="connsiteY14" fmla="*/ 6197000 h 6858000"/>
              <a:gd name="connsiteX15" fmla="*/ 2808711 w 6115477"/>
              <a:gd name="connsiteY15" fmla="*/ 5705963 h 6858000"/>
              <a:gd name="connsiteX16" fmla="*/ 3372032 w 6115477"/>
              <a:gd name="connsiteY16" fmla="*/ 2627256 h 6858000"/>
              <a:gd name="connsiteX17" fmla="*/ 3476350 w 6115477"/>
              <a:gd name="connsiteY17" fmla="*/ 2620243 h 6858000"/>
              <a:gd name="connsiteX18" fmla="*/ 4060535 w 6115477"/>
              <a:gd name="connsiteY18" fmla="*/ 2935828 h 6858000"/>
              <a:gd name="connsiteX19" fmla="*/ 4109217 w 6115477"/>
              <a:gd name="connsiteY19" fmla="*/ 3076088 h 6858000"/>
              <a:gd name="connsiteX20" fmla="*/ 4137036 w 6115477"/>
              <a:gd name="connsiteY20" fmla="*/ 3097127 h 6858000"/>
              <a:gd name="connsiteX21" fmla="*/ 4164854 w 6115477"/>
              <a:gd name="connsiteY21" fmla="*/ 3055049 h 6858000"/>
              <a:gd name="connsiteX22" fmla="*/ 3246265 w 6115477"/>
              <a:gd name="connsiteY22" fmla="*/ 2172370 h 6858000"/>
              <a:gd name="connsiteX23" fmla="*/ 2989530 w 6115477"/>
              <a:gd name="connsiteY23" fmla="*/ 2199463 h 6858000"/>
              <a:gd name="connsiteX24" fmla="*/ 1612523 w 6115477"/>
              <a:gd name="connsiteY24" fmla="*/ 3545959 h 6858000"/>
              <a:gd name="connsiteX25" fmla="*/ 2732210 w 6115477"/>
              <a:gd name="connsiteY25" fmla="*/ 6540510 h 6858000"/>
              <a:gd name="connsiteX26" fmla="*/ 3281622 w 6115477"/>
              <a:gd name="connsiteY26" fmla="*/ 6843823 h 6858000"/>
              <a:gd name="connsiteX27" fmla="*/ 3320286 w 6115477"/>
              <a:gd name="connsiteY27" fmla="*/ 6858000 h 6858000"/>
              <a:gd name="connsiteX28" fmla="*/ 1738891 w 6115477"/>
              <a:gd name="connsiteY28" fmla="*/ 6858000 h 6858000"/>
              <a:gd name="connsiteX29" fmla="*/ 1726405 w 6115477"/>
              <a:gd name="connsiteY29" fmla="*/ 6850836 h 6858000"/>
              <a:gd name="connsiteX30" fmla="*/ 381563 w 6115477"/>
              <a:gd name="connsiteY30" fmla="*/ 5348300 h 6858000"/>
              <a:gd name="connsiteX31" fmla="*/ 145107 w 6115477"/>
              <a:gd name="connsiteY31" fmla="*/ 2676347 h 6858000"/>
              <a:gd name="connsiteX32" fmla="*/ 3097942 w 6115477"/>
              <a:gd name="connsiteY32" fmla="*/ 360991 h 6858000"/>
              <a:gd name="connsiteX33" fmla="*/ 4590885 w 6115477"/>
              <a:gd name="connsiteY33" fmla="*/ 0 h 6858000"/>
              <a:gd name="connsiteX34" fmla="*/ 6115477 w 6115477"/>
              <a:gd name="connsiteY34" fmla="*/ 0 h 6858000"/>
              <a:gd name="connsiteX35" fmla="*/ 6115477 w 6115477"/>
              <a:gd name="connsiteY35" fmla="*/ 1478397 h 6858000"/>
              <a:gd name="connsiteX36" fmla="*/ 6086069 w 6115477"/>
              <a:gd name="connsiteY36" fmla="*/ 1413064 h 6858000"/>
              <a:gd name="connsiteX37" fmla="*/ 5124586 w 6115477"/>
              <a:gd name="connsiteY37" fmla="*/ 298940 h 6858000"/>
              <a:gd name="connsiteX38" fmla="*/ 4722511 w 6115477"/>
              <a:gd name="connsiteY38" fmla="*/ 59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15477" h="6858000">
                <a:moveTo>
                  <a:pt x="3097942" y="360991"/>
                </a:moveTo>
                <a:cubicBezTo>
                  <a:pt x="3783738" y="359646"/>
                  <a:pt x="4476724" y="600718"/>
                  <a:pt x="5048086" y="1133487"/>
                </a:cubicBezTo>
                <a:cubicBezTo>
                  <a:pt x="6035636" y="2045177"/>
                  <a:pt x="5938272" y="4029856"/>
                  <a:pt x="4484764" y="4212194"/>
                </a:cubicBezTo>
                <a:cubicBezTo>
                  <a:pt x="4449992" y="4219207"/>
                  <a:pt x="4422173" y="4219207"/>
                  <a:pt x="4387400" y="4226220"/>
                </a:cubicBezTo>
                <a:cubicBezTo>
                  <a:pt x="4143990" y="4226220"/>
                  <a:pt x="3914489" y="4135051"/>
                  <a:pt x="3796261" y="3903622"/>
                </a:cubicBezTo>
                <a:cubicBezTo>
                  <a:pt x="3775397" y="3847518"/>
                  <a:pt x="3754534" y="3763362"/>
                  <a:pt x="3754534" y="3763362"/>
                </a:cubicBezTo>
                <a:cubicBezTo>
                  <a:pt x="3747579" y="3749336"/>
                  <a:pt x="3740624" y="3742323"/>
                  <a:pt x="3726715" y="3742323"/>
                </a:cubicBezTo>
                <a:cubicBezTo>
                  <a:pt x="3726715" y="3742323"/>
                  <a:pt x="3719760" y="3742323"/>
                  <a:pt x="3719760" y="3749336"/>
                </a:cubicBezTo>
                <a:cubicBezTo>
                  <a:pt x="3712806" y="3749336"/>
                  <a:pt x="3712806" y="3756349"/>
                  <a:pt x="3712806" y="3756349"/>
                </a:cubicBezTo>
                <a:cubicBezTo>
                  <a:pt x="3705852" y="3763362"/>
                  <a:pt x="3698897" y="3777388"/>
                  <a:pt x="3698897" y="3791414"/>
                </a:cubicBezTo>
                <a:cubicBezTo>
                  <a:pt x="3538942" y="4408558"/>
                  <a:pt x="4171808" y="4780247"/>
                  <a:pt x="4867266" y="4639987"/>
                </a:cubicBezTo>
                <a:cubicBezTo>
                  <a:pt x="5308013" y="4560214"/>
                  <a:pt x="5771715" y="4272106"/>
                  <a:pt x="6068128" y="3719238"/>
                </a:cubicBezTo>
                <a:lnTo>
                  <a:pt x="6115477" y="3623370"/>
                </a:lnTo>
                <a:lnTo>
                  <a:pt x="6115477" y="6155481"/>
                </a:lnTo>
                <a:lnTo>
                  <a:pt x="6032540" y="6197000"/>
                </a:lnTo>
                <a:cubicBezTo>
                  <a:pt x="5009917" y="6670716"/>
                  <a:pt x="3747579" y="6577767"/>
                  <a:pt x="2808711" y="5705963"/>
                </a:cubicBezTo>
                <a:cubicBezTo>
                  <a:pt x="1828115" y="4801286"/>
                  <a:pt x="1918525" y="2809594"/>
                  <a:pt x="3372032" y="2627256"/>
                </a:cubicBezTo>
                <a:cubicBezTo>
                  <a:pt x="3406804" y="2620243"/>
                  <a:pt x="3441578" y="2620243"/>
                  <a:pt x="3476350" y="2620243"/>
                </a:cubicBezTo>
                <a:cubicBezTo>
                  <a:pt x="3712806" y="2613230"/>
                  <a:pt x="3942307" y="2704399"/>
                  <a:pt x="4060535" y="2935828"/>
                </a:cubicBezTo>
                <a:cubicBezTo>
                  <a:pt x="4088353" y="2991932"/>
                  <a:pt x="4109217" y="3076088"/>
                  <a:pt x="4109217" y="3076088"/>
                </a:cubicBezTo>
                <a:cubicBezTo>
                  <a:pt x="4109217" y="3076088"/>
                  <a:pt x="4123126" y="3097127"/>
                  <a:pt x="4137036" y="3097127"/>
                </a:cubicBezTo>
                <a:cubicBezTo>
                  <a:pt x="4143990" y="3097127"/>
                  <a:pt x="4157899" y="3083101"/>
                  <a:pt x="4164854" y="3055049"/>
                </a:cubicBezTo>
                <a:cubicBezTo>
                  <a:pt x="4304815" y="2508912"/>
                  <a:pt x="3832447" y="2161440"/>
                  <a:pt x="3246265" y="2172370"/>
                </a:cubicBezTo>
                <a:cubicBezTo>
                  <a:pt x="3162525" y="2173932"/>
                  <a:pt x="3076462" y="2182807"/>
                  <a:pt x="2989530" y="2199463"/>
                </a:cubicBezTo>
                <a:cubicBezTo>
                  <a:pt x="2447072" y="2304658"/>
                  <a:pt x="1876797" y="2711412"/>
                  <a:pt x="1612523" y="3545959"/>
                </a:cubicBezTo>
                <a:cubicBezTo>
                  <a:pt x="1243930" y="4724143"/>
                  <a:pt x="1800297" y="5874275"/>
                  <a:pt x="2732210" y="6540510"/>
                </a:cubicBezTo>
                <a:cubicBezTo>
                  <a:pt x="2906075" y="6663238"/>
                  <a:pt x="3090371" y="6763173"/>
                  <a:pt x="3281622" y="6843823"/>
                </a:cubicBezTo>
                <a:lnTo>
                  <a:pt x="3320286" y="6858000"/>
                </a:lnTo>
                <a:lnTo>
                  <a:pt x="1738891" y="6858000"/>
                </a:lnTo>
                <a:lnTo>
                  <a:pt x="1726405" y="6850836"/>
                </a:lnTo>
                <a:cubicBezTo>
                  <a:pt x="1134396" y="6482653"/>
                  <a:pt x="652791" y="5951418"/>
                  <a:pt x="381563" y="5348300"/>
                </a:cubicBezTo>
                <a:cubicBezTo>
                  <a:pt x="-56576" y="4352454"/>
                  <a:pt x="-91349" y="3440764"/>
                  <a:pt x="145107" y="2676347"/>
                </a:cubicBezTo>
                <a:cubicBezTo>
                  <a:pt x="505659" y="1249640"/>
                  <a:pt x="1788697" y="363557"/>
                  <a:pt x="3097942" y="360991"/>
                </a:cubicBezTo>
                <a:close/>
                <a:moveTo>
                  <a:pt x="4590885" y="0"/>
                </a:moveTo>
                <a:lnTo>
                  <a:pt x="6115477" y="0"/>
                </a:lnTo>
                <a:lnTo>
                  <a:pt x="6115477" y="1478397"/>
                </a:lnTo>
                <a:lnTo>
                  <a:pt x="6086069" y="1413064"/>
                </a:lnTo>
                <a:cubicBezTo>
                  <a:pt x="5868129" y="974517"/>
                  <a:pt x="5532298" y="590418"/>
                  <a:pt x="5124586" y="298940"/>
                </a:cubicBezTo>
                <a:cubicBezTo>
                  <a:pt x="4996796" y="206895"/>
                  <a:pt x="4862159" y="127670"/>
                  <a:pt x="4722511" y="59786"/>
                </a:cubicBezTo>
                <a:close/>
              </a:path>
            </a:pathLst>
          </a:custGeom>
          <a:solidFill>
            <a:srgbClr val="A4B2BA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FAA613-2912-544B-8C5A-8052A87E69E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577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7D6D0-103E-8295-89D9-10032540A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6BCD-F967-E310-F398-C32E844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08A-76F1-C8FF-BB02-51F8CA0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759-5896-B6F1-0C37-59C84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75B8A8-C72F-43C8-21A3-E4DA5EE2A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1540510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1A3FCE1-ADBF-CC2C-0B1B-34C37AF1A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7" y="1540510"/>
            <a:ext cx="10529887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014131A-1908-499C-25E8-082C282559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337" y="1958975"/>
            <a:ext cx="11361737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7DAB05B-6074-7A6E-0309-17DC9F6890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338" y="2519363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02BD8C8-731E-2093-C331-14CE8556CB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6187" y="2519363"/>
            <a:ext cx="10529887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96201B8-E872-19AE-FCAA-3A72DD74FA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337" y="2937828"/>
            <a:ext cx="11361737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6F72EE-0490-F46F-58BF-788F839BF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4338" y="3500120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8270AC-0F9F-2118-89A5-4FA011AA86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6187" y="3500120"/>
            <a:ext cx="10529887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5AD80A4-7289-76F8-470C-2D27648F2D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337" y="3918585"/>
            <a:ext cx="11361737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CE0D423-B333-FFB1-9833-F67B0EFB28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338" y="4478973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EC909C-EB31-356E-B47C-67E2AB5652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46187" y="4478973"/>
            <a:ext cx="10529887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9550632-E8D5-9674-66E2-E2EEA05528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4337" y="4897438"/>
            <a:ext cx="11361737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33FC44C-E6EF-0123-A942-4B073E4D7F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338" y="5457825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8F836E2-4985-6202-6619-0FA850EBEA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6187" y="5457825"/>
            <a:ext cx="10529887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E261C05-6C74-FD1D-ABDF-FD57E2364F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4337" y="5876290"/>
            <a:ext cx="11361737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</p:spTree>
    <p:extLst>
      <p:ext uri="{BB962C8B-B14F-4D97-AF65-F5344CB8AC3E}">
        <p14:creationId xmlns:p14="http://schemas.microsoft.com/office/powerpoint/2010/main" val="87015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FAA613-2912-544B-8C5A-8052A87E69E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577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7D6D0-103E-8295-89D9-10032540A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6BCD-F967-E310-F398-C32E844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08A-76F1-C8FF-BB02-51F8CA0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759-5896-B6F1-0C37-59C84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75B8A8-C72F-43C8-21A3-E4DA5EE2A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1538288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1A3FCE1-ADBF-CC2C-0B1B-34C37AF1A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1538288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014131A-1908-499C-25E8-082C282559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338" y="1956753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A7BC332-2FA7-F1A3-09E3-C341D87456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525" y="1538288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2AF2EC7-B01A-38A9-8C46-D34E8D9D8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4375" y="1538288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96D7500-DA7D-A834-AF45-1DB4737C8A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2525" y="1956753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D198459-CA3D-F1B9-857A-FE2CBFD17E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4338" y="2517775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52CA2D2-3D50-84DB-50BF-020B1295E0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6188" y="2517775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1C2CE5B-E309-F041-C31C-98F18DA2E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4338" y="2936240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913D01E-430B-9F11-9C5A-55450E37BE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5" y="2517775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333B725-90CA-25E3-32F5-0EECCDA6F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5" y="2517775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1B2ED87-62C7-4F16-6B8A-03759F72F4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2525" y="2936240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5B34670-3E45-AE0B-5342-CA165683CD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338" y="3498850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213B1FA-7DEF-F70C-FCBA-E74F51E9A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6188" y="3498850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2CA03C1-E0FE-0E41-9C6D-21E2FF617A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4338" y="3917315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AED3781-A0B6-CE6C-7DC3-3F2D7F549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2525" y="3498850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EEE46EE-855C-5EE3-E945-D3B737984F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64375" y="3498850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28B688E-4DE7-8342-DF5C-95265A69B4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2525" y="3917315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4837B86-41C8-AB5C-2675-FBD75158BA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4338" y="4478338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AAF3AAF7-0DAB-24EA-7626-ADAABC4F6E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46188" y="4478338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ACE17940-A783-9C4D-1E41-D345143F9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4338" y="4896803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79F90DB9-40F3-A4D8-3667-9046C1C323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2525" y="4478338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B1748D5-635C-A876-74ED-5337661C2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4478338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F4671A07-6B4A-D052-BF3B-D014DA7469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2525" y="4896803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A1B1338-7AB2-28B2-CE61-42AB9F6E7E4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4338" y="5457825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CBC3BA55-9CAE-931A-CA5F-B855688757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46188" y="5457825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CB3C9DA4-E7D8-7A16-640E-32690CDB09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4338" y="5876290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F706B84-9AA8-DE8D-58A5-66F3DB430B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2525" y="5457825"/>
            <a:ext cx="831850" cy="4191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B9A91E2-2BF6-7A4D-450E-C65593E49A0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64375" y="5457825"/>
            <a:ext cx="4710112" cy="41910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EE3C840A-5046-305A-D59A-A81269FDA5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32525" y="5876290"/>
            <a:ext cx="5541962" cy="42132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</p:spTree>
    <p:extLst>
      <p:ext uri="{BB962C8B-B14F-4D97-AF65-F5344CB8AC3E}">
        <p14:creationId xmlns:p14="http://schemas.microsoft.com/office/powerpoint/2010/main" val="96727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rgbClr val="DE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9C3-084C-BACF-1975-594017565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77989"/>
            <a:ext cx="8034338" cy="266064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059B-3369-762F-D534-675CF1BF18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671753"/>
            <a:ext cx="8034338" cy="148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423DDA-0B17-748A-78BE-08AB5CED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3C06-FBFF-4527-9249-04B5DDF988CE}" type="datetime1">
              <a:rPr lang="da-DK" smtClean="0"/>
              <a:t>17-03-2026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45AC2B-3291-2312-718D-8A98C4C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5BAD8DC-742C-518C-5A53-0D4108F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63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bg>
      <p:bgPr>
        <a:solidFill>
          <a:srgbClr val="A4B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9C3-084C-BACF-1975-594017565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77989"/>
            <a:ext cx="8034338" cy="266064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059B-3369-762F-D534-675CF1BF18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8034338" cy="156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423DDA-0B17-748A-78BE-08AB5CED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2EBE-A064-4738-AAF1-6E6DA5417EF9}" type="datetime1">
              <a:rPr lang="da-DK" smtClean="0"/>
              <a:t>17-03-2026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45AC2B-3291-2312-718D-8A98C4C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5BAD8DC-742C-518C-5A53-0D4108F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64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fsnitsoverskrift">
    <p:bg>
      <p:bgPr>
        <a:solidFill>
          <a:srgbClr val="AB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9C3-084C-BACF-1975-594017565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77989"/>
            <a:ext cx="8034338" cy="2660649"/>
          </a:xfrm>
        </p:spPr>
        <p:txBody>
          <a:bodyPr anchor="b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059B-3369-762F-D534-675CF1BF18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8034338" cy="156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423DDA-0B17-748A-78BE-08AB5CED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AF42-F3BD-4BCC-8901-8E0DFAE0D901}" type="datetime1">
              <a:rPr lang="da-DK" smtClean="0"/>
              <a:t>17-03-2026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45AC2B-3291-2312-718D-8A98C4C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5BAD8DC-742C-518C-5A53-0D4108F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8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D6D0-103E-8295-89D9-10032540A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6BCD-F967-E310-F398-C32E844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08A-76F1-C8FF-BB02-51F8CA0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759-5896-B6F1-0C37-59C84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8B728F68-58A8-0EBB-3E16-8B45F08CFC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da-DK"/>
              <a:t>Normal tekst (bold for mellemrubrik, forøg nivau for bullet)</a:t>
            </a:r>
          </a:p>
          <a:p>
            <a:pPr lvl="1"/>
            <a:r>
              <a:rPr lang="da-DK"/>
              <a:t>Bullet 1</a:t>
            </a:r>
          </a:p>
          <a:p>
            <a:pPr lvl="2"/>
            <a:r>
              <a:rPr lang="da-DK"/>
              <a:t>Dash til “bullet1”</a:t>
            </a:r>
          </a:p>
          <a:p>
            <a:pPr lvl="3"/>
            <a:r>
              <a:rPr lang="da-DK"/>
              <a:t>Bullet 2</a:t>
            </a:r>
          </a:p>
          <a:p>
            <a:pPr lvl="4"/>
            <a:r>
              <a:rPr lang="da-DK"/>
              <a:t>Dash til “bullet2”</a:t>
            </a:r>
          </a:p>
        </p:txBody>
      </p:sp>
    </p:spTree>
    <p:extLst>
      <p:ext uri="{BB962C8B-B14F-4D97-AF65-F5344CB8AC3E}">
        <p14:creationId xmlns:p14="http://schemas.microsoft.com/office/powerpoint/2010/main" val="30327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677988"/>
            <a:ext cx="5541962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7FFD1-9811-9F57-D161-689CE381A1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4112" y="1677988"/>
            <a:ext cx="5541963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C91F-28B5-4ED4-980F-F7980C0A9ECB}" type="datetime1">
              <a:rPr lang="da-DK" smtClean="0"/>
              <a:t>17-03-2026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2551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28031AD-EEFD-6FEA-4BEC-EBD7D9B6716F}"/>
              </a:ext>
            </a:extLst>
          </p:cNvPr>
          <p:cNvSpPr/>
          <p:nvPr userDrawn="1"/>
        </p:nvSpPr>
        <p:spPr>
          <a:xfrm>
            <a:off x="0" y="6576219"/>
            <a:ext cx="12192000" cy="2817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246CA8F-7E1F-FCBD-6F4E-A6278E462C59}"/>
              </a:ext>
            </a:extLst>
          </p:cNvPr>
          <p:cNvSpPr/>
          <p:nvPr/>
        </p:nvSpPr>
        <p:spPr>
          <a:xfrm>
            <a:off x="0" y="6576219"/>
            <a:ext cx="12192000" cy="2817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75624-6F22-75AD-7F9C-B5C12884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419100"/>
            <a:ext cx="11361737" cy="8397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82E3-1200-6DFD-1151-577DC0B9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37" y="1677988"/>
            <a:ext cx="11361737" cy="4479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Normal tekst (bold for mellemrubrik, forøg nivau for bullet)</a:t>
            </a:r>
          </a:p>
          <a:p>
            <a:pPr lvl="1"/>
            <a:r>
              <a:rPr lang="da-DK"/>
              <a:t>Bullet 1</a:t>
            </a:r>
          </a:p>
          <a:p>
            <a:pPr lvl="2"/>
            <a:r>
              <a:rPr lang="da-DK"/>
              <a:t>Dash til “bullet1”</a:t>
            </a:r>
          </a:p>
          <a:p>
            <a:pPr lvl="3"/>
            <a:r>
              <a:rPr lang="da-DK"/>
              <a:t>Bullet 2</a:t>
            </a:r>
          </a:p>
          <a:p>
            <a:pPr lvl="4"/>
            <a:r>
              <a:rPr lang="da-DK"/>
              <a:t>Dash til “bullet2”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2DC6F-A788-7B4D-06CB-E5D0B635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66188" y="6577013"/>
            <a:ext cx="1939925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619C5E17-E3FE-46F1-9A9E-4EDB6E4D0AA7}" type="datetime1">
              <a:rPr lang="da-DK" smtClean="0"/>
              <a:t>17-03-2026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27101-A64C-B695-DC11-5349CB46A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4262" y="6577013"/>
            <a:ext cx="6511926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/>
              <a:t>Test af footer element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4518-9894-242B-21BB-F4A3B6876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2337" y="6577013"/>
            <a:ext cx="693737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2BC78506-0AA1-4479-72F8-ACEE3E335213}"/>
              </a:ext>
            </a:extLst>
          </p:cNvPr>
          <p:cNvGrpSpPr/>
          <p:nvPr/>
        </p:nvGrpSpPr>
        <p:grpSpPr>
          <a:xfrm>
            <a:off x="414338" y="6667500"/>
            <a:ext cx="627122" cy="108207"/>
            <a:chOff x="-3222625" y="8053388"/>
            <a:chExt cx="1665288" cy="2873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9A3E7CD-E2C2-DF6A-5910-7EBB2C47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32025" y="8085138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F96DF0B-F14F-DF4D-007B-43E022DCA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6575" y="8128001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A458A159-6BEC-08A3-6E61-A61A52B4F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5413" y="8128001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A0E538F-7715-9CB7-6DEA-0A6144353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97088" y="8128001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2A6D11B-4C36-DEAA-F006-95C973F65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4338" y="8086726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5B2BECF9-08D5-DB58-18B1-8922BB0C9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58975" y="8128001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12E8FBC7-DBC9-9177-A00D-7C20C2109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4313" y="8128001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5F175DEA-C979-C10D-9739-1A7C1AC38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95600" y="8086726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7EFE5A71-B05C-90EF-A1EA-AC09D0FE1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22625" y="8086726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9" name="Kombinationstegning: figur 38">
              <a:extLst>
                <a:ext uri="{FF2B5EF4-FFF2-40B4-BE49-F238E27FC236}">
                  <a16:creationId xmlns:a16="http://schemas.microsoft.com/office/drawing/2014/main" id="{378FDDF4-9A84-2972-8A9F-84F8B6340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6188" y="8053388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90 w 252413"/>
                <a:gd name="connsiteY2" fmla="*/ 32965 h 252413"/>
                <a:gd name="connsiteX3" fmla="*/ 124409 w 252413"/>
                <a:gd name="connsiteY3" fmla="*/ 33130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90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1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4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3 h 252413"/>
                <a:gd name="connsiteX30" fmla="*/ 135522 w 252413"/>
                <a:gd name="connsiteY30" fmla="*/ 216049 h 252413"/>
                <a:gd name="connsiteX31" fmla="*/ 136992 w 252413"/>
                <a:gd name="connsiteY31" fmla="*/ 215555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4 h 252413"/>
                <a:gd name="connsiteX35" fmla="*/ 127187 w 252413"/>
                <a:gd name="connsiteY35" fmla="*/ 210776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80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6 w 252413"/>
                <a:gd name="connsiteY42" fmla="*/ 117338 h 252413"/>
                <a:gd name="connsiteX43" fmla="*/ 129312 w 252413"/>
                <a:gd name="connsiteY43" fmla="*/ 114043 h 252413"/>
                <a:gd name="connsiteX44" fmla="*/ 115584 w 252413"/>
                <a:gd name="connsiteY44" fmla="*/ 106627 h 252413"/>
                <a:gd name="connsiteX45" fmla="*/ 113133 w 252413"/>
                <a:gd name="connsiteY45" fmla="*/ 106792 h 252413"/>
                <a:gd name="connsiteX46" fmla="*/ 99896 w 252413"/>
                <a:gd name="connsiteY46" fmla="*/ 179136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90" y="32965"/>
                  </a:cubicBezTo>
                  <a:cubicBezTo>
                    <a:pt x="125063" y="33130"/>
                    <a:pt x="124736" y="33130"/>
                    <a:pt x="124409" y="33130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9"/>
                    <a:pt x="117382" y="34613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90" y="40051"/>
                  </a:cubicBezTo>
                  <a:cubicBezTo>
                    <a:pt x="126207" y="40216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1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8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4"/>
                    <a:pt x="121467" y="132994"/>
                    <a:pt x="121467" y="132994"/>
                  </a:cubicBezTo>
                  <a:cubicBezTo>
                    <a:pt x="121794" y="132994"/>
                    <a:pt x="121958" y="133158"/>
                    <a:pt x="122121" y="133488"/>
                  </a:cubicBezTo>
                  <a:cubicBezTo>
                    <a:pt x="122121" y="133488"/>
                    <a:pt x="122611" y="135466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200"/>
                    <a:pt x="138463" y="144200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7" y="56860"/>
                    <a:pt x="37306" y="107945"/>
                  </a:cubicBezTo>
                  <a:cubicBezTo>
                    <a:pt x="31750" y="125908"/>
                    <a:pt x="32567" y="147331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7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3"/>
                  </a:cubicBezTo>
                  <a:cubicBezTo>
                    <a:pt x="131109" y="217203"/>
                    <a:pt x="135195" y="216214"/>
                    <a:pt x="135522" y="216049"/>
                  </a:cubicBezTo>
                  <a:cubicBezTo>
                    <a:pt x="135848" y="216049"/>
                    <a:pt x="136829" y="215719"/>
                    <a:pt x="136992" y="215555"/>
                  </a:cubicBezTo>
                  <a:cubicBezTo>
                    <a:pt x="137483" y="215225"/>
                    <a:pt x="137973" y="214896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2" y="212424"/>
                    <a:pt x="135031" y="212424"/>
                  </a:cubicBezTo>
                  <a:cubicBezTo>
                    <a:pt x="133234" y="212094"/>
                    <a:pt x="129638" y="211270"/>
                    <a:pt x="127187" y="210776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4"/>
                    <a:pt x="98098" y="198746"/>
                  </a:cubicBezTo>
                  <a:cubicBezTo>
                    <a:pt x="76200" y="183091"/>
                    <a:pt x="63127" y="156065"/>
                    <a:pt x="71788" y="128380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2" y="102178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6" y="117338"/>
                    <a:pt x="130456" y="117338"/>
                  </a:cubicBezTo>
                  <a:cubicBezTo>
                    <a:pt x="130456" y="117338"/>
                    <a:pt x="129965" y="115361"/>
                    <a:pt x="129312" y="114043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2"/>
                  </a:cubicBezTo>
                  <a:cubicBezTo>
                    <a:pt x="78978" y="111076"/>
                    <a:pt x="76854" y="157877"/>
                    <a:pt x="99896" y="179136"/>
                  </a:cubicBezTo>
                  <a:cubicBezTo>
                    <a:pt x="139117" y="215555"/>
                    <a:pt x="202360" y="194132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6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800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5089C09F-C5DD-384C-1289-E6A4A719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0050" y="8128001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826778AB-4ADA-476F-F5BC-1877799972DF}"/>
              </a:ext>
            </a:extLst>
          </p:cNvPr>
          <p:cNvGrpSpPr/>
          <p:nvPr userDrawn="1"/>
        </p:nvGrpSpPr>
        <p:grpSpPr>
          <a:xfrm>
            <a:off x="414338" y="6667500"/>
            <a:ext cx="627122" cy="108207"/>
            <a:chOff x="-3222625" y="8053388"/>
            <a:chExt cx="1665288" cy="2873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5163BCA-ACBB-EFA8-5BF0-3AA08C8B92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32025" y="8085138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66C5F51-4FA5-495F-9851-0349C3DE1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806575" y="8128001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A57C059-3599-F8FD-D7B8-EBC19BD2F6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65413" y="8128001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6912E3C-5050-5981-FC1D-6B6FB35C3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097088" y="8128001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668AE9A-D61F-D111-3D25-940444DF7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954338" y="8086726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67EA869-8FFF-FC8D-328C-D0E1097B1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958975" y="8128001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CAF1BF0-8700-A105-E4C5-7E3BFD6AE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754313" y="8128001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A1FFB29-ED07-6514-AEE9-9D98C4877F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895600" y="8086726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55CDF40-9EBD-4A5E-5125-588E0E5EEB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222625" y="8086726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9" name="Kombinationstegning: figur 18">
              <a:extLst>
                <a:ext uri="{FF2B5EF4-FFF2-40B4-BE49-F238E27FC236}">
                  <a16:creationId xmlns:a16="http://schemas.microsoft.com/office/drawing/2014/main" id="{F6049C8D-A51E-6ACD-6B27-87584E330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16188" y="8053388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90 w 252413"/>
                <a:gd name="connsiteY2" fmla="*/ 32965 h 252413"/>
                <a:gd name="connsiteX3" fmla="*/ 124409 w 252413"/>
                <a:gd name="connsiteY3" fmla="*/ 33130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90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1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4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3 h 252413"/>
                <a:gd name="connsiteX30" fmla="*/ 135522 w 252413"/>
                <a:gd name="connsiteY30" fmla="*/ 216049 h 252413"/>
                <a:gd name="connsiteX31" fmla="*/ 136992 w 252413"/>
                <a:gd name="connsiteY31" fmla="*/ 215555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4 h 252413"/>
                <a:gd name="connsiteX35" fmla="*/ 127187 w 252413"/>
                <a:gd name="connsiteY35" fmla="*/ 210776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80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6 w 252413"/>
                <a:gd name="connsiteY42" fmla="*/ 117338 h 252413"/>
                <a:gd name="connsiteX43" fmla="*/ 129312 w 252413"/>
                <a:gd name="connsiteY43" fmla="*/ 114043 h 252413"/>
                <a:gd name="connsiteX44" fmla="*/ 115584 w 252413"/>
                <a:gd name="connsiteY44" fmla="*/ 106627 h 252413"/>
                <a:gd name="connsiteX45" fmla="*/ 113133 w 252413"/>
                <a:gd name="connsiteY45" fmla="*/ 106792 h 252413"/>
                <a:gd name="connsiteX46" fmla="*/ 99896 w 252413"/>
                <a:gd name="connsiteY46" fmla="*/ 179136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90" y="32965"/>
                  </a:cubicBezTo>
                  <a:cubicBezTo>
                    <a:pt x="125063" y="33130"/>
                    <a:pt x="124736" y="33130"/>
                    <a:pt x="124409" y="33130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9"/>
                    <a:pt x="117382" y="34613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90" y="40051"/>
                  </a:cubicBezTo>
                  <a:cubicBezTo>
                    <a:pt x="126207" y="40216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1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8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4"/>
                    <a:pt x="121467" y="132994"/>
                    <a:pt x="121467" y="132994"/>
                  </a:cubicBezTo>
                  <a:cubicBezTo>
                    <a:pt x="121794" y="132994"/>
                    <a:pt x="121958" y="133158"/>
                    <a:pt x="122121" y="133488"/>
                  </a:cubicBezTo>
                  <a:cubicBezTo>
                    <a:pt x="122121" y="133488"/>
                    <a:pt x="122611" y="135466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200"/>
                    <a:pt x="138463" y="144200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7" y="56860"/>
                    <a:pt x="37306" y="107945"/>
                  </a:cubicBezTo>
                  <a:cubicBezTo>
                    <a:pt x="31750" y="125908"/>
                    <a:pt x="32567" y="147331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7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3"/>
                  </a:cubicBezTo>
                  <a:cubicBezTo>
                    <a:pt x="131109" y="217203"/>
                    <a:pt x="135195" y="216214"/>
                    <a:pt x="135522" y="216049"/>
                  </a:cubicBezTo>
                  <a:cubicBezTo>
                    <a:pt x="135848" y="216049"/>
                    <a:pt x="136829" y="215719"/>
                    <a:pt x="136992" y="215555"/>
                  </a:cubicBezTo>
                  <a:cubicBezTo>
                    <a:pt x="137483" y="215225"/>
                    <a:pt x="137973" y="214896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2" y="212424"/>
                    <a:pt x="135031" y="212424"/>
                  </a:cubicBezTo>
                  <a:cubicBezTo>
                    <a:pt x="133234" y="212094"/>
                    <a:pt x="129638" y="211270"/>
                    <a:pt x="127187" y="210776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4"/>
                    <a:pt x="98098" y="198746"/>
                  </a:cubicBezTo>
                  <a:cubicBezTo>
                    <a:pt x="76200" y="183091"/>
                    <a:pt x="63127" y="156065"/>
                    <a:pt x="71788" y="128380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2" y="102178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6" y="117338"/>
                    <a:pt x="130456" y="117338"/>
                  </a:cubicBezTo>
                  <a:cubicBezTo>
                    <a:pt x="130456" y="117338"/>
                    <a:pt x="129965" y="115361"/>
                    <a:pt x="129312" y="114043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2"/>
                  </a:cubicBezTo>
                  <a:cubicBezTo>
                    <a:pt x="78978" y="111076"/>
                    <a:pt x="76854" y="157877"/>
                    <a:pt x="99896" y="179136"/>
                  </a:cubicBezTo>
                  <a:cubicBezTo>
                    <a:pt x="139117" y="215555"/>
                    <a:pt x="202360" y="194132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6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2D4F206-276E-1B62-E4D2-9FC34DDD3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70050" y="8128001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</p:grpSp>
    </p:spTree>
    <p:extLst>
      <p:ext uri="{BB962C8B-B14F-4D97-AF65-F5344CB8AC3E}">
        <p14:creationId xmlns:p14="http://schemas.microsoft.com/office/powerpoint/2010/main" val="41710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92" r:id="rId3"/>
    <p:sldLayoutId id="2147483691" r:id="rId4"/>
    <p:sldLayoutId id="2147483670" r:id="rId5"/>
    <p:sldLayoutId id="2147483679" r:id="rId6"/>
    <p:sldLayoutId id="2147483680" r:id="rId7"/>
    <p:sldLayoutId id="2147483669" r:id="rId8"/>
    <p:sldLayoutId id="2147483673" r:id="rId9"/>
    <p:sldLayoutId id="2147483685" r:id="rId10"/>
    <p:sldLayoutId id="2147483683" r:id="rId11"/>
    <p:sldLayoutId id="2147483684" r:id="rId12"/>
    <p:sldLayoutId id="2147483674" r:id="rId13"/>
    <p:sldLayoutId id="2147483675" r:id="rId14"/>
    <p:sldLayoutId id="2147483676" r:id="rId15"/>
    <p:sldLayoutId id="2147483686" r:id="rId16"/>
    <p:sldLayoutId id="2147483687" r:id="rId17"/>
    <p:sldLayoutId id="2147483681" r:id="rId18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None/>
        <a:defRPr sz="16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•"/>
        <a:defRPr sz="16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2pPr>
      <a:lvl3pPr marL="425450" indent="-23495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–"/>
        <a:defRPr sz="16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3pPr>
      <a:lvl4pPr marL="609600" indent="-15875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•"/>
        <a:tabLst>
          <a:tab pos="438150" algn="l"/>
        </a:tabLst>
        <a:defRPr sz="12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4pPr>
      <a:lvl5pPr marL="831850" indent="-20320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–"/>
        <a:defRPr sz="12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1" userDrawn="1">
          <p15:clr>
            <a:srgbClr val="D9D9D9"/>
          </p15:clr>
        </p15:guide>
        <p15:guide id="142" pos="7680" userDrawn="1">
          <p15:clr>
            <a:srgbClr val="D9D9D9"/>
          </p15:clr>
        </p15:guide>
        <p15:guide id="143" pos="87" userDrawn="1">
          <p15:clr>
            <a:srgbClr val="D9D9D9"/>
          </p15:clr>
        </p15:guide>
        <p15:guide id="144" pos="174" userDrawn="1">
          <p15:clr>
            <a:srgbClr val="D9D9D9"/>
          </p15:clr>
        </p15:guide>
        <p15:guide id="145" pos="261" userDrawn="1">
          <p15:clr>
            <a:srgbClr val="F26B43"/>
          </p15:clr>
        </p15:guide>
        <p15:guide id="146" pos="349" userDrawn="1">
          <p15:clr>
            <a:srgbClr val="D9D9D9"/>
          </p15:clr>
        </p15:guide>
        <p15:guide id="147" pos="436" userDrawn="1">
          <p15:clr>
            <a:srgbClr val="D9D9D9"/>
          </p15:clr>
        </p15:guide>
        <p15:guide id="148" pos="523" userDrawn="1">
          <p15:clr>
            <a:srgbClr val="D9D9D9"/>
          </p15:clr>
        </p15:guide>
        <p15:guide id="149" pos="610" userDrawn="1">
          <p15:clr>
            <a:srgbClr val="D9D9D9"/>
          </p15:clr>
        </p15:guide>
        <p15:guide id="150" pos="698" userDrawn="1">
          <p15:clr>
            <a:srgbClr val="A4A3A4"/>
          </p15:clr>
        </p15:guide>
        <p15:guide id="151" pos="785" userDrawn="1">
          <p15:clr>
            <a:srgbClr val="D9D9D9"/>
          </p15:clr>
        </p15:guide>
        <p15:guide id="152" pos="872" userDrawn="1">
          <p15:clr>
            <a:srgbClr val="A4A3A4"/>
          </p15:clr>
        </p15:guide>
        <p15:guide id="153" pos="960" userDrawn="1">
          <p15:clr>
            <a:srgbClr val="D9D9D9"/>
          </p15:clr>
        </p15:guide>
        <p15:guide id="154" pos="1047" userDrawn="1">
          <p15:clr>
            <a:srgbClr val="D9D9D9"/>
          </p15:clr>
        </p15:guide>
        <p15:guide id="155" pos="1134" userDrawn="1">
          <p15:clr>
            <a:srgbClr val="D9D9D9"/>
          </p15:clr>
        </p15:guide>
        <p15:guide id="156" pos="1221" userDrawn="1">
          <p15:clr>
            <a:srgbClr val="D9D9D9"/>
          </p15:clr>
        </p15:guide>
        <p15:guide id="157" pos="1309" userDrawn="1">
          <p15:clr>
            <a:srgbClr val="A4A3A4"/>
          </p15:clr>
        </p15:guide>
        <p15:guide id="158" pos="1396" userDrawn="1">
          <p15:clr>
            <a:srgbClr val="D9D9D9"/>
          </p15:clr>
        </p15:guide>
        <p15:guide id="159" pos="1483" userDrawn="1">
          <p15:clr>
            <a:srgbClr val="A4A3A4"/>
          </p15:clr>
        </p15:guide>
        <p15:guide id="160" pos="1570" userDrawn="1">
          <p15:clr>
            <a:srgbClr val="D9D9D9"/>
          </p15:clr>
        </p15:guide>
        <p15:guide id="161" pos="1658" userDrawn="1">
          <p15:clr>
            <a:srgbClr val="D9D9D9"/>
          </p15:clr>
        </p15:guide>
        <p15:guide id="162" pos="1745" userDrawn="1">
          <p15:clr>
            <a:srgbClr val="D9D9D9"/>
          </p15:clr>
        </p15:guide>
        <p15:guide id="163" pos="1832" userDrawn="1">
          <p15:clr>
            <a:srgbClr val="D9D9D9"/>
          </p15:clr>
        </p15:guide>
        <p15:guide id="164" pos="1920" userDrawn="1">
          <p15:clr>
            <a:srgbClr val="A4A3A4"/>
          </p15:clr>
        </p15:guide>
        <p15:guide id="165" pos="2007" userDrawn="1">
          <p15:clr>
            <a:srgbClr val="D9D9D9"/>
          </p15:clr>
        </p15:guide>
        <p15:guide id="166" pos="2094" userDrawn="1">
          <p15:clr>
            <a:srgbClr val="A4A3A4"/>
          </p15:clr>
        </p15:guide>
        <p15:guide id="167" pos="2181" userDrawn="1">
          <p15:clr>
            <a:srgbClr val="D9D9D9"/>
          </p15:clr>
        </p15:guide>
        <p15:guide id="168" pos="2269" userDrawn="1">
          <p15:clr>
            <a:srgbClr val="D9D9D9"/>
          </p15:clr>
        </p15:guide>
        <p15:guide id="169" pos="2356" userDrawn="1">
          <p15:clr>
            <a:srgbClr val="D9D9D9"/>
          </p15:clr>
        </p15:guide>
        <p15:guide id="170" pos="2443" userDrawn="1">
          <p15:clr>
            <a:srgbClr val="D9D9D9"/>
          </p15:clr>
        </p15:guide>
        <p15:guide id="171" pos="2530" userDrawn="1">
          <p15:clr>
            <a:srgbClr val="A4A3A4"/>
          </p15:clr>
        </p15:guide>
        <p15:guide id="172" pos="2618" userDrawn="1">
          <p15:clr>
            <a:srgbClr val="D9D9D9"/>
          </p15:clr>
        </p15:guide>
        <p15:guide id="173" pos="2705" userDrawn="1">
          <p15:clr>
            <a:srgbClr val="A4A3A4"/>
          </p15:clr>
        </p15:guide>
        <p15:guide id="174" pos="2792" userDrawn="1">
          <p15:clr>
            <a:srgbClr val="D9D9D9"/>
          </p15:clr>
        </p15:guide>
        <p15:guide id="175" pos="2880" userDrawn="1">
          <p15:clr>
            <a:srgbClr val="D9D9D9"/>
          </p15:clr>
        </p15:guide>
        <p15:guide id="176" pos="2967" userDrawn="1">
          <p15:clr>
            <a:srgbClr val="D9D9D9"/>
          </p15:clr>
        </p15:guide>
        <p15:guide id="177" pos="3054" userDrawn="1">
          <p15:clr>
            <a:srgbClr val="D9D9D9"/>
          </p15:clr>
        </p15:guide>
        <p15:guide id="178" pos="3141" userDrawn="1">
          <p15:clr>
            <a:srgbClr val="A4A3A4"/>
          </p15:clr>
        </p15:guide>
        <p15:guide id="179" pos="3229" userDrawn="1">
          <p15:clr>
            <a:srgbClr val="D9D9D9"/>
          </p15:clr>
        </p15:guide>
        <p15:guide id="180" pos="3316" userDrawn="1">
          <p15:clr>
            <a:srgbClr val="A4A3A4"/>
          </p15:clr>
        </p15:guide>
        <p15:guide id="181" pos="3403" userDrawn="1">
          <p15:clr>
            <a:srgbClr val="D9D9D9"/>
          </p15:clr>
        </p15:guide>
        <p15:guide id="182" pos="3490" userDrawn="1">
          <p15:clr>
            <a:srgbClr val="D9D9D9"/>
          </p15:clr>
        </p15:guide>
        <p15:guide id="183" pos="3578" userDrawn="1">
          <p15:clr>
            <a:srgbClr val="D9D9D9"/>
          </p15:clr>
        </p15:guide>
        <p15:guide id="184" pos="3665" userDrawn="1">
          <p15:clr>
            <a:srgbClr val="D9D9D9"/>
          </p15:clr>
        </p15:guide>
        <p15:guide id="185" pos="3752" userDrawn="1">
          <p15:clr>
            <a:srgbClr val="A4A3A4"/>
          </p15:clr>
        </p15:guide>
        <p15:guide id="186" pos="3840" userDrawn="1">
          <p15:clr>
            <a:srgbClr val="D9D9D9"/>
          </p15:clr>
        </p15:guide>
        <p15:guide id="187" pos="3927" userDrawn="1">
          <p15:clr>
            <a:srgbClr val="A4A3A4"/>
          </p15:clr>
        </p15:guide>
        <p15:guide id="188" pos="4014" userDrawn="1">
          <p15:clr>
            <a:srgbClr val="D9D9D9"/>
          </p15:clr>
        </p15:guide>
        <p15:guide id="189" pos="4101" userDrawn="1">
          <p15:clr>
            <a:srgbClr val="D9D9D9"/>
          </p15:clr>
        </p15:guide>
        <p15:guide id="190" pos="4189" userDrawn="1">
          <p15:clr>
            <a:srgbClr val="D9D9D9"/>
          </p15:clr>
        </p15:guide>
        <p15:guide id="191" pos="4276" userDrawn="1">
          <p15:clr>
            <a:srgbClr val="D9D9D9"/>
          </p15:clr>
        </p15:guide>
        <p15:guide id="192" pos="4363" userDrawn="1">
          <p15:clr>
            <a:srgbClr val="A4A3A4"/>
          </p15:clr>
        </p15:guide>
        <p15:guide id="193" pos="4450" userDrawn="1">
          <p15:clr>
            <a:srgbClr val="D9D9D9"/>
          </p15:clr>
        </p15:guide>
        <p15:guide id="194" pos="4538" userDrawn="1">
          <p15:clr>
            <a:srgbClr val="A4A3A4"/>
          </p15:clr>
        </p15:guide>
        <p15:guide id="195" pos="4625" userDrawn="1">
          <p15:clr>
            <a:srgbClr val="D9D9D9"/>
          </p15:clr>
        </p15:guide>
        <p15:guide id="196" pos="4712" userDrawn="1">
          <p15:clr>
            <a:srgbClr val="D9D9D9"/>
          </p15:clr>
        </p15:guide>
        <p15:guide id="197" pos="4800" userDrawn="1">
          <p15:clr>
            <a:srgbClr val="D9D9D9"/>
          </p15:clr>
        </p15:guide>
        <p15:guide id="198" pos="4887" userDrawn="1">
          <p15:clr>
            <a:srgbClr val="D9D9D9"/>
          </p15:clr>
        </p15:guide>
        <p15:guide id="199" pos="4974" userDrawn="1">
          <p15:clr>
            <a:srgbClr val="A4A3A4"/>
          </p15:clr>
        </p15:guide>
        <p15:guide id="200" pos="5061" userDrawn="1">
          <p15:clr>
            <a:srgbClr val="D9D9D9"/>
          </p15:clr>
        </p15:guide>
        <p15:guide id="201" pos="5149" userDrawn="1">
          <p15:clr>
            <a:srgbClr val="A4A3A4"/>
          </p15:clr>
        </p15:guide>
        <p15:guide id="202" pos="5236" userDrawn="1">
          <p15:clr>
            <a:srgbClr val="D9D9D9"/>
          </p15:clr>
        </p15:guide>
        <p15:guide id="203" pos="5323" userDrawn="1">
          <p15:clr>
            <a:srgbClr val="D9D9D9"/>
          </p15:clr>
        </p15:guide>
        <p15:guide id="204" pos="5410" userDrawn="1">
          <p15:clr>
            <a:srgbClr val="D9D9D9"/>
          </p15:clr>
        </p15:guide>
        <p15:guide id="205" pos="5498" userDrawn="1">
          <p15:clr>
            <a:srgbClr val="D9D9D9"/>
          </p15:clr>
        </p15:guide>
        <p15:guide id="206" pos="5585" userDrawn="1">
          <p15:clr>
            <a:srgbClr val="A4A3A4"/>
          </p15:clr>
        </p15:guide>
        <p15:guide id="207" pos="5672" userDrawn="1">
          <p15:clr>
            <a:srgbClr val="D9D9D9"/>
          </p15:clr>
        </p15:guide>
        <p15:guide id="208" pos="5760" userDrawn="1">
          <p15:clr>
            <a:srgbClr val="A4A3A4"/>
          </p15:clr>
        </p15:guide>
        <p15:guide id="209" pos="5847" userDrawn="1">
          <p15:clr>
            <a:srgbClr val="D9D9D9"/>
          </p15:clr>
        </p15:guide>
        <p15:guide id="210" pos="5934" userDrawn="1">
          <p15:clr>
            <a:srgbClr val="D9D9D9"/>
          </p15:clr>
        </p15:guide>
        <p15:guide id="211" pos="6021" userDrawn="1">
          <p15:clr>
            <a:srgbClr val="D9D9D9"/>
          </p15:clr>
        </p15:guide>
        <p15:guide id="212" pos="6109" userDrawn="1">
          <p15:clr>
            <a:srgbClr val="D9D9D9"/>
          </p15:clr>
        </p15:guide>
        <p15:guide id="213" pos="6196" userDrawn="1">
          <p15:clr>
            <a:srgbClr val="A4A3A4"/>
          </p15:clr>
        </p15:guide>
        <p15:guide id="214" pos="6283" userDrawn="1">
          <p15:clr>
            <a:srgbClr val="D9D9D9"/>
          </p15:clr>
        </p15:guide>
        <p15:guide id="215" pos="6370" userDrawn="1">
          <p15:clr>
            <a:srgbClr val="A4A3A4"/>
          </p15:clr>
        </p15:guide>
        <p15:guide id="216" pos="6458" userDrawn="1">
          <p15:clr>
            <a:srgbClr val="D9D9D9"/>
          </p15:clr>
        </p15:guide>
        <p15:guide id="217" pos="6545" userDrawn="1">
          <p15:clr>
            <a:srgbClr val="D9D9D9"/>
          </p15:clr>
        </p15:guide>
        <p15:guide id="218" pos="6632" userDrawn="1">
          <p15:clr>
            <a:srgbClr val="D9D9D9"/>
          </p15:clr>
        </p15:guide>
        <p15:guide id="219" pos="6720" userDrawn="1">
          <p15:clr>
            <a:srgbClr val="D9D9D9"/>
          </p15:clr>
        </p15:guide>
        <p15:guide id="220" pos="6807" userDrawn="1">
          <p15:clr>
            <a:srgbClr val="A4A3A4"/>
          </p15:clr>
        </p15:guide>
        <p15:guide id="221" pos="6894" userDrawn="1">
          <p15:clr>
            <a:srgbClr val="D9D9D9"/>
          </p15:clr>
        </p15:guide>
        <p15:guide id="222" pos="6981" userDrawn="1">
          <p15:clr>
            <a:srgbClr val="A4A3A4"/>
          </p15:clr>
        </p15:guide>
        <p15:guide id="223" pos="7069" userDrawn="1">
          <p15:clr>
            <a:srgbClr val="D9D9D9"/>
          </p15:clr>
        </p15:guide>
        <p15:guide id="224" pos="7156" userDrawn="1">
          <p15:clr>
            <a:srgbClr val="D9D9D9"/>
          </p15:clr>
        </p15:guide>
        <p15:guide id="225" pos="7243" userDrawn="1">
          <p15:clr>
            <a:srgbClr val="D9D9D9"/>
          </p15:clr>
        </p15:guide>
        <p15:guide id="226" pos="7330" userDrawn="1">
          <p15:clr>
            <a:srgbClr val="D9D9D9"/>
          </p15:clr>
        </p15:guide>
        <p15:guide id="227" pos="7418" userDrawn="1">
          <p15:clr>
            <a:srgbClr val="F26B43"/>
          </p15:clr>
        </p15:guide>
        <p15:guide id="228" pos="7505" userDrawn="1">
          <p15:clr>
            <a:srgbClr val="D9D9D9"/>
          </p15:clr>
        </p15:guide>
        <p15:guide id="229" pos="7592" userDrawn="1">
          <p15:clr>
            <a:srgbClr val="D9D9D9"/>
          </p15:clr>
        </p15:guide>
        <p15:guide id="230" orient="horz" userDrawn="1">
          <p15:clr>
            <a:srgbClr val="D9D9D9"/>
          </p15:clr>
        </p15:guide>
        <p15:guide id="231" orient="horz" pos="4320" userDrawn="1">
          <p15:clr>
            <a:srgbClr val="D9D9D9"/>
          </p15:clr>
        </p15:guide>
        <p15:guide id="232" orient="horz" pos="88" userDrawn="1">
          <p15:clr>
            <a:srgbClr val="D9D9D9"/>
          </p15:clr>
        </p15:guide>
        <p15:guide id="233" orient="horz" pos="176" userDrawn="1">
          <p15:clr>
            <a:srgbClr val="D9D9D9"/>
          </p15:clr>
        </p15:guide>
        <p15:guide id="234" orient="horz" pos="264" userDrawn="1">
          <p15:clr>
            <a:srgbClr val="F26B43"/>
          </p15:clr>
        </p15:guide>
        <p15:guide id="235" orient="horz" pos="352" userDrawn="1">
          <p15:clr>
            <a:srgbClr val="D9D9D9"/>
          </p15:clr>
        </p15:guide>
        <p15:guide id="236" orient="horz" pos="440" userDrawn="1">
          <p15:clr>
            <a:srgbClr val="D9D9D9"/>
          </p15:clr>
        </p15:guide>
        <p15:guide id="237" orient="horz" pos="528" userDrawn="1">
          <p15:clr>
            <a:srgbClr val="D9D9D9"/>
          </p15:clr>
        </p15:guide>
        <p15:guide id="238" orient="horz" pos="617" userDrawn="1">
          <p15:clr>
            <a:srgbClr val="D9D9D9"/>
          </p15:clr>
        </p15:guide>
        <p15:guide id="239" orient="horz" pos="705" userDrawn="1">
          <p15:clr>
            <a:srgbClr val="D9D9D9"/>
          </p15:clr>
        </p15:guide>
        <p15:guide id="240" orient="horz" pos="793" userDrawn="1">
          <p15:clr>
            <a:srgbClr val="D9D9D9"/>
          </p15:clr>
        </p15:guide>
        <p15:guide id="241" orient="horz" pos="881" userDrawn="1">
          <p15:clr>
            <a:srgbClr val="D9D9D9"/>
          </p15:clr>
        </p15:guide>
        <p15:guide id="242" orient="horz" pos="969" userDrawn="1">
          <p15:clr>
            <a:srgbClr val="D9D9D9"/>
          </p15:clr>
        </p15:guide>
        <p15:guide id="243" orient="horz" pos="1057" userDrawn="1">
          <p15:clr>
            <a:srgbClr val="F26B43"/>
          </p15:clr>
        </p15:guide>
        <p15:guide id="244" orient="horz" pos="1146" userDrawn="1">
          <p15:clr>
            <a:srgbClr val="D9D9D9"/>
          </p15:clr>
        </p15:guide>
        <p15:guide id="245" orient="horz" pos="1234" userDrawn="1">
          <p15:clr>
            <a:srgbClr val="D9D9D9"/>
          </p15:clr>
        </p15:guide>
        <p15:guide id="246" orient="horz" pos="1322" userDrawn="1">
          <p15:clr>
            <a:srgbClr val="D9D9D9"/>
          </p15:clr>
        </p15:guide>
        <p15:guide id="247" orient="horz" pos="1410" userDrawn="1">
          <p15:clr>
            <a:srgbClr val="D9D9D9"/>
          </p15:clr>
        </p15:guide>
        <p15:guide id="248" orient="horz" pos="1498" userDrawn="1">
          <p15:clr>
            <a:srgbClr val="D9D9D9"/>
          </p15:clr>
        </p15:guide>
        <p15:guide id="249" orient="horz" pos="1586" userDrawn="1">
          <p15:clr>
            <a:srgbClr val="D9D9D9"/>
          </p15:clr>
        </p15:guide>
        <p15:guide id="250" orient="horz" pos="1675" userDrawn="1">
          <p15:clr>
            <a:srgbClr val="D9D9D9"/>
          </p15:clr>
        </p15:guide>
        <p15:guide id="251" orient="horz" pos="1763" userDrawn="1">
          <p15:clr>
            <a:srgbClr val="D9D9D9"/>
          </p15:clr>
        </p15:guide>
        <p15:guide id="252" orient="horz" pos="1851" userDrawn="1">
          <p15:clr>
            <a:srgbClr val="D9D9D9"/>
          </p15:clr>
        </p15:guide>
        <p15:guide id="253" orient="horz" pos="1939" userDrawn="1">
          <p15:clr>
            <a:srgbClr val="D9D9D9"/>
          </p15:clr>
        </p15:guide>
        <p15:guide id="254" orient="horz" pos="2027" userDrawn="1">
          <p15:clr>
            <a:srgbClr val="D9D9D9"/>
          </p15:clr>
        </p15:guide>
        <p15:guide id="255" orient="horz" pos="2115" userDrawn="1">
          <p15:clr>
            <a:srgbClr val="D9D9D9"/>
          </p15:clr>
        </p15:guide>
        <p15:guide id="256" orient="horz" pos="2204" userDrawn="1">
          <p15:clr>
            <a:srgbClr val="D9D9D9"/>
          </p15:clr>
        </p15:guide>
        <p15:guide id="257" orient="horz" pos="2292" userDrawn="1">
          <p15:clr>
            <a:srgbClr val="D9D9D9"/>
          </p15:clr>
        </p15:guide>
        <p15:guide id="258" orient="horz" pos="2380" userDrawn="1">
          <p15:clr>
            <a:srgbClr val="D9D9D9"/>
          </p15:clr>
        </p15:guide>
        <p15:guide id="259" orient="horz" pos="2468" userDrawn="1">
          <p15:clr>
            <a:srgbClr val="D9D9D9"/>
          </p15:clr>
        </p15:guide>
        <p15:guide id="260" orient="horz" pos="2556" userDrawn="1">
          <p15:clr>
            <a:srgbClr val="D9D9D9"/>
          </p15:clr>
        </p15:guide>
        <p15:guide id="261" orient="horz" pos="2644" userDrawn="1">
          <p15:clr>
            <a:srgbClr val="D9D9D9"/>
          </p15:clr>
        </p15:guide>
        <p15:guide id="262" orient="horz" pos="2733" userDrawn="1">
          <p15:clr>
            <a:srgbClr val="D9D9D9"/>
          </p15:clr>
        </p15:guide>
        <p15:guide id="263" orient="horz" pos="2821" userDrawn="1">
          <p15:clr>
            <a:srgbClr val="D9D9D9"/>
          </p15:clr>
        </p15:guide>
        <p15:guide id="264" orient="horz" pos="2909" userDrawn="1">
          <p15:clr>
            <a:srgbClr val="D9D9D9"/>
          </p15:clr>
        </p15:guide>
        <p15:guide id="265" orient="horz" pos="2997" userDrawn="1">
          <p15:clr>
            <a:srgbClr val="D9D9D9"/>
          </p15:clr>
        </p15:guide>
        <p15:guide id="266" orient="horz" pos="3085" userDrawn="1">
          <p15:clr>
            <a:srgbClr val="D9D9D9"/>
          </p15:clr>
        </p15:guide>
        <p15:guide id="267" orient="horz" pos="3173" userDrawn="1">
          <p15:clr>
            <a:srgbClr val="D9D9D9"/>
          </p15:clr>
        </p15:guide>
        <p15:guide id="268" orient="horz" pos="3262" userDrawn="1">
          <p15:clr>
            <a:srgbClr val="D9D9D9"/>
          </p15:clr>
        </p15:guide>
        <p15:guide id="269" orient="horz" pos="3350" userDrawn="1">
          <p15:clr>
            <a:srgbClr val="D9D9D9"/>
          </p15:clr>
        </p15:guide>
        <p15:guide id="270" orient="horz" pos="3438" userDrawn="1">
          <p15:clr>
            <a:srgbClr val="D9D9D9"/>
          </p15:clr>
        </p15:guide>
        <p15:guide id="271" orient="horz" pos="3526" userDrawn="1">
          <p15:clr>
            <a:srgbClr val="D9D9D9"/>
          </p15:clr>
        </p15:guide>
        <p15:guide id="272" orient="horz" pos="3614" userDrawn="1">
          <p15:clr>
            <a:srgbClr val="D9D9D9"/>
          </p15:clr>
        </p15:guide>
        <p15:guide id="273" orient="horz" pos="3702" userDrawn="1">
          <p15:clr>
            <a:srgbClr val="D9D9D9"/>
          </p15:clr>
        </p15:guide>
        <p15:guide id="274" orient="horz" pos="3791" userDrawn="1">
          <p15:clr>
            <a:srgbClr val="D9D9D9"/>
          </p15:clr>
        </p15:guide>
        <p15:guide id="275" orient="horz" pos="3879" userDrawn="1">
          <p15:clr>
            <a:srgbClr val="F26B43"/>
          </p15:clr>
        </p15:guide>
        <p15:guide id="276" orient="horz" pos="3967" userDrawn="1">
          <p15:clr>
            <a:srgbClr val="D9D9D9"/>
          </p15:clr>
        </p15:guide>
        <p15:guide id="277" orient="horz" pos="4143" userDrawn="1">
          <p15:clr>
            <a:srgbClr val="D9D9D9"/>
          </p15:clr>
        </p15:guide>
        <p15:guide id="278" orient="horz" pos="4231" userDrawn="1">
          <p15:clr>
            <a:srgbClr val="D9D9D9"/>
          </p15:clr>
        </p15:guide>
        <p15:guide id="279" orient="horz" pos="4054" userDrawn="1">
          <p15:clr>
            <a:srgbClr val="D9D9D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5FCC3-F396-F7A5-8053-29BA18F1F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Årsberetning </a:t>
            </a:r>
            <a:br>
              <a:rPr lang="da-DK" dirty="0"/>
            </a:br>
            <a:r>
              <a:rPr lang="da-DK" dirty="0"/>
              <a:t>2025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E1A2248-8F2B-24F1-22C2-560CE2CEC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Ved Formand Torben Dreier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C8A8D70B-5C90-6C3C-2CDC-1B1DF059B8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911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29D13-224A-4E61-C7E6-2AA4771B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Frivillige på mange niveauer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3C5871C-5FD5-9EE9-5E93-625097AC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79E375-2C35-09BA-3CAD-404843FE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57E98FA-1F92-535D-99F4-20114DAC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5D3B3E-CAFB-93C4-A26F-0C0BC5E2B7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404 frivillige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Aktivitetsledere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Koordinatorer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Bestyrelsesarbejde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De frivillige udviser et store engagement. </a:t>
            </a: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Vi afholder i årets løb 2 arrangementer for de frivillige – en sommerfest samt julefest. </a:t>
            </a: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Aptos" panose="020B0004020202020204" pitchFamily="34" charset="0"/>
                <a:ea typeface="Verdana" panose="020B0604030504040204" pitchFamily="34" charset="0"/>
              </a:rPr>
              <a:t>Tak til alle frivillige.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1832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99682-E87B-29A0-0583-14310518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/>
              <a:t>Organisation for Ældre Sagen i Aarhus pr. 06. jan. 2025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409A537-7B90-3480-A7E7-B96312DF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CC62307-E7B5-5D59-16FD-E0B70619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6261FF-52A1-1B8F-E0FF-9441B97C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8" name="Pladsholder til indhold 7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BFA87F8B-2DD1-741C-EDCC-09C1D4D2F2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72804" y="1677988"/>
            <a:ext cx="6444804" cy="4479925"/>
          </a:xfrm>
        </p:spPr>
      </p:pic>
    </p:spTree>
    <p:extLst>
      <p:ext uri="{BB962C8B-B14F-4D97-AF65-F5344CB8AC3E}">
        <p14:creationId xmlns:p14="http://schemas.microsoft.com/office/powerpoint/2010/main" val="332426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82A45-7ECE-52FB-ED89-CDA649F8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latin typeface="Verdana" panose="020B0604030504040204" pitchFamily="34" charset="0"/>
                <a:ea typeface="Verdana" panose="020B0604030504040204" pitchFamily="34" charset="0"/>
              </a:rPr>
              <a:t>En side ud af mange sider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FDEF1F3-1C85-AD43-D02A-14FDE958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BB1CF0-978D-F156-8BE2-0F07612F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AD3C747-F218-0074-2512-486F1A3E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8" name="Pladsholder til indhold 7" descr="Et billede, der indeholder tekst, skærmbillede, Font/skrifttype, nummer/tal&#10;&#10;Indhold genereret af kunstig intelligens kan være forkert.">
            <a:extLst>
              <a:ext uri="{FF2B5EF4-FFF2-40B4-BE49-F238E27FC236}">
                <a16:creationId xmlns:a16="http://schemas.microsoft.com/office/drawing/2014/main" id="{6368C2E4-7A5A-E626-7C27-F5331AB504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8568" y="1677988"/>
            <a:ext cx="7453276" cy="4479925"/>
          </a:xfrm>
        </p:spPr>
      </p:pic>
    </p:spTree>
    <p:extLst>
      <p:ext uri="{BB962C8B-B14F-4D97-AF65-F5344CB8AC3E}">
        <p14:creationId xmlns:p14="http://schemas.microsoft.com/office/powerpoint/2010/main" val="281016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2584A-4483-C30F-C337-FBC8E9E0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Værdien af frivillig arbejde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8825154-1549-5C91-B5BD-564D09D4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D4C175-A2D8-F5D8-D9B5-FB7DA78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525BC16-8E31-B532-ECEE-EC147E4C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DDB334E-2FA4-1C32-E3AC-3630D5E677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/>
            <a:r>
              <a:rPr lang="da-DK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Frivilligtimer</a:t>
            </a:r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ca. 3 timer pr uge pr frivillig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ca. 45 uger pr år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ca. 40.000 frivilligtimer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stor indsats i byen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da-DK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Samfundsværdi</a:t>
            </a:r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frivilligt arbejde svarer til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ca. 12,7 </a:t>
            </a:r>
            <a:r>
              <a:rPr lang="da-DK" sz="20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mio</a:t>
            </a: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da-DK" sz="20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kr</a:t>
            </a:r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social effekt ca. 19 </a:t>
            </a:r>
            <a:r>
              <a:rPr lang="da-DK" sz="20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mio</a:t>
            </a: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da-DK" sz="20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kr</a:t>
            </a:r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ca. 46 fuldtidsstillinger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797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F48E2-AAFF-229F-1C20-EE3E3673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Organisation - </a:t>
            </a:r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Bestyrelsens arbejde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CEE49E-6B51-4326-2554-E8166C47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44CA0B3-E039-E53D-304D-697A27A1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7EF09FE-6D52-C863-869B-5AD276B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98C36D3-0FA5-E7DF-AF90-4DD7E6DA9B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 bestyrelsesmøder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strategiske drøftelser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dialog med kommunen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udvikling af organisationen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64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E510F-B657-75A0-B15D-92A1AFF9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Bestyrelsesansvar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65292E-A3D5-C692-4CDE-A37B7035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971B2D-4693-144C-7A23-A79FF1DD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8EF1846-C454-3F0F-C26A-665424A2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116F595-88EC-D271-FDCB-159FC0AFF4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stort frivilligt ansvar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mange beslutninger, referater, Tak Lisbeth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arbejde mellem møder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 til bestyrelsen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64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57193-E469-6DCA-8ED3-1F63037D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Organisation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DA9001-F945-9AAE-F31B-95F3FBED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E098B2C-6DD3-0633-A854-BF6A2C28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77DBBA-FD86-A108-40FF-7849A87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7D3FA76-3003-B976-D0A1-D2CF2D63F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København kontaktede os omkring sommeren og udfordrede os i syd, nord og midt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 for et respektfuld samarbejde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én lokalafdeling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bydelsgrupper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da-DK" sz="2400" dirty="0">
                <a:latin typeface="Aptos" panose="020B0004020202020204" pitchFamily="34" charset="0"/>
                <a:ea typeface="Verdana" panose="020B0604030504040204" pitchFamily="34" charset="0"/>
              </a:rPr>
              <a:t>De 7 store byer</a:t>
            </a:r>
          </a:p>
          <a:p>
            <a:endParaRPr lang="da-DK" sz="2400" dirty="0">
              <a:latin typeface="Aptos" panose="020B0004020202020204" pitchFamily="34" charset="0"/>
              <a:ea typeface="Verdana" panose="020B0604030504040204" pitchFamily="34" charset="0"/>
            </a:endParaRPr>
          </a:p>
          <a:p>
            <a:r>
              <a:rPr lang="da-DK" sz="2400" dirty="0">
                <a:latin typeface="Aptos" panose="020B0004020202020204" pitchFamily="34" charset="0"/>
                <a:ea typeface="Verdana" panose="020B0604030504040204" pitchFamily="34" charset="0"/>
              </a:rPr>
              <a:t>Distrikt 3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0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37ECF-8562-8294-990E-7D2A658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Fællesskab kontra ensomhed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FA1BEB-B9F8-BB32-B56A-E52E1ED8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CE51433-61C4-70AB-11AC-401C1F3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C022A9-9A1B-5EE4-5EDA-E82A8B21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5C75FE0-4A0E-EC83-4CBE-7E715EE7C6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mennesker mødes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relationer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aktiviteter og samvær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livsglæde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919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E97BC-C168-19ED-CD8C-F6C89D6E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Det tredje sted, Inspiration fra Ida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33CE45-E86A-E70E-94CB-293084A8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FC94A6-8F07-F7D6-67C2-F7A47316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668972A-9281-D1CF-4D5E-598BAFFE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DD6E20-5CDC-29A0-EDFB-CAD1C4B70B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ikke hjemmet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ikke arbejdet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 fællesskabsrum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 mødested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267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76023-5E01-B257-CD9B-C56728E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Fællesskabet på gangen, inspiration fra Ida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228CDDA-EB61-283E-7665-57DFCCE5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0A5409-A16D-28B0-6CDA-C2CC40C2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EEA966-C41E-1489-D8DB-C8D05F70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6DE1DE7-2514-AD8C-3FB4-700347A524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kaffemaskinen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små samtaler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uformelle møder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relationer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863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38D6-F5CA-3CBD-4A87-54ABE87F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 over beretningen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859E3D-7C1F-8BD6-FC6B-BF479735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7174048-DEF5-ED4D-5D60-B62E9CC9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4044EA6-6155-FFCD-7BEC-D93C9E30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77BDB77-DD7E-55A3-F416-373D124AFB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Hvem vi er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Vores størrelse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Fællesskabet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Ældrepolitik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Social indsats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Organisation og udvikling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Fremtiden</a:t>
            </a:r>
          </a:p>
          <a:p>
            <a:pPr algn="l" fontAlgn="base">
              <a:buFont typeface="+mj-lt"/>
              <a:buAutoNum type="arabicPeriod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45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A936B-ED17-2B5C-B4E6-9AA2552D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Medlemsaktiviteter</a:t>
            </a: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DB61BEA-2C07-D0B6-F8CB-D9DB05A5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A22C55F-891E-EB15-9E56-138EC790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B4B036-FFE3-FD2B-85BB-97B19B63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080F7C5-5EA4-D69F-2C8E-A326A1E50A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Tirsdag skak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Gå i byen, 300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Systuen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Champagnebridge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Værksted Østergade</a:t>
            </a:r>
          </a:p>
          <a:p>
            <a:r>
              <a:rPr lang="da-DK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Rosensgade</a:t>
            </a: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 Teateret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Bakken Bears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Spar Nord og svindel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Trygfonden til mandetræf</a:t>
            </a:r>
          </a:p>
        </p:txBody>
      </p:sp>
    </p:spTree>
    <p:extLst>
      <p:ext uri="{BB962C8B-B14F-4D97-AF65-F5344CB8AC3E}">
        <p14:creationId xmlns:p14="http://schemas.microsoft.com/office/powerpoint/2010/main" val="243468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CA29-7FD4-E106-424E-80EA0397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Eksterne </a:t>
            </a:r>
            <a:r>
              <a:rPr lang="da-DK" sz="3200" dirty="0">
                <a:latin typeface="Verdana" panose="020B0604030504040204" pitchFamily="34" charset="0"/>
                <a:ea typeface="Verdana" panose="020B0604030504040204" pitchFamily="34" charset="0"/>
              </a:rPr>
              <a:t>aktivitet og </a:t>
            </a:r>
            <a:r>
              <a:rPr lang="da-DK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samarbejdere</a:t>
            </a:r>
            <a:endParaRPr lang="da-DK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1225F4-4B02-2872-A329-8B2F4C0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1C9707E-A6F7-32EB-C67B-714DCCBF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D9545D-0A19-8DD8-E762-D7F89D9F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D37AFC-3A1A-4E5D-5206-A0D8834DAB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Aarhus Håndbold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Musikhuset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Stiften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Kaospiloterne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Studerende</a:t>
            </a: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Memory Lane med Ældre ministeren</a:t>
            </a:r>
          </a:p>
          <a:p>
            <a:r>
              <a:rPr lang="da-DK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Osv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OSV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20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402BD-7DB5-38FD-080A-2453E7E1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Bakken Bears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165229-CD57-1006-C3CB-E304A8BF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2F4493-5555-747B-AFA6-AC0312AF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3FD5E7-84D6-F5B4-CF36-A425DCB7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22</a:t>
            </a:fld>
            <a:endParaRPr lang="da-DK"/>
          </a:p>
        </p:txBody>
      </p:sp>
      <p:pic>
        <p:nvPicPr>
          <p:cNvPr id="8" name="Pladsholder til indhold 7" descr="Et billede, der indeholder tekst, skærmbillede, Mobiltelefon, Website&#10;&#10;Indhold genereret af kunstig intelligens kan være forkert.">
            <a:extLst>
              <a:ext uri="{FF2B5EF4-FFF2-40B4-BE49-F238E27FC236}">
                <a16:creationId xmlns:a16="http://schemas.microsoft.com/office/drawing/2014/main" id="{915346A4-0C9A-5B6C-5062-4D44275519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3552" y="609600"/>
            <a:ext cx="4106654" cy="5967413"/>
          </a:xfrm>
        </p:spPr>
      </p:pic>
    </p:spTree>
    <p:extLst>
      <p:ext uri="{BB962C8B-B14F-4D97-AF65-F5344CB8AC3E}">
        <p14:creationId xmlns:p14="http://schemas.microsoft.com/office/powerpoint/2010/main" val="27182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D14D1-774C-C9E6-72D1-EFE0C764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Ældrepolitisk arbejde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A51A31-64A9-B2D2-CCAC-1610F0D3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32C3F1-E686-79D6-9B53-BE1BACB6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ADEEDCB-6615-D759-622E-0F592B99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BB84659-1918-709F-46ED-4DC474FC57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dialog med Aarhus Kommune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repræsentation af medlemmer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deltagelse i møder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indflydelse på udviklingen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001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15133-D374-8B07-A94F-FF1DE2B0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latin typeface="Verdana" panose="020B0604030504040204" pitchFamily="34" charset="0"/>
                <a:ea typeface="Verdana" panose="020B0604030504040204" pitchFamily="34" charset="0"/>
              </a:rPr>
              <a:t>Orientering om det ældrepolitiske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6E79D75-D00E-5C3B-8E7C-F80635B2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7A30B45-9F59-8C11-1FF5-EAF2236F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915EDE-B7BF-6D5B-AB16-46539D06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3407D8A-EC9D-BE88-60C7-1234031F9D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da-D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Velfærdsteknologi og samarbejde med kommunen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Regeringens ældretopmøde i Fredericia introducerede et nyt initiativ med et frivilligt korps til at udbrede kendskabet til hjælpemidler.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Frisatte plejehjem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Patienttransport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AGF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Budget forhandlingerne</a:t>
            </a:r>
            <a:endParaRPr lang="da-DK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Ældrereformen og samarbejde med borgmesteren og rådmand for sundhed og omsorg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Ensomhed og Ældrereformen 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Samarbejdsaftale med MSO</a:t>
            </a:r>
            <a:endParaRPr lang="da-DK" sz="1800" b="1" dirty="0"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Generationernes Hus, Plejehjemmet skelager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0795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5B48A-69F6-0578-167C-DD817274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Kommunalvalg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4018E0-ECA4-6104-5B4A-452B0DB3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753801-3997-AC1C-55F8-EED6BCF3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8FEC70-2FF2-B2CC-A651-3EF7B10A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6B6F08-52F1-ED86-CB78-B4719504A1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nyt byråd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n</a:t>
            </a: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 rådmand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nyt udvalg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 byrådsperiode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prioriteringer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samarbejder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31426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676A9-01EE-8AD5-E379-ED3BCC6E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 rådmand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1EE244-9D38-6977-4EF1-8E70275B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67AF85C-7E8F-DB4D-C734-5FFDB3E8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93CBD5-075F-2D1C-6028-27BFEF6D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19B1F2E-6FCC-72F4-0DEC-BE60ECA160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 ledelse i Sundhed og Omsorg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dialog med Ældre Sagen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om ældrepolitik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 løsninger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”Gammel Rådmand”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253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4DA48-9F9B-4F57-9A43-F12C161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Ældrereformen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0D92F24-3F37-6B46-56AD-53F1AFA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782823-92E1-33F4-33DB-22C2CC8B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CCDB6D-566A-3066-B2DF-0CC514BE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27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E1C8AC2-69E2-4376-ABB7-CC915F608F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stor national reform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 implementering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civilsamfundets rolle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Borgerperspektiv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Bl.a. </a:t>
            </a: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Susanne, Marie, Eigil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959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E2FEF-65E6-D007-5CC6-5EB7B760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Sundhedsreformen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FC10CB6-FD09-253B-59C1-5676519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2A4431-267C-AAE3-5001-4B9BCBCD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4B9E9F-11A6-6E41-7978-A9E9CE65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C440BF6-02E3-18DC-DC5A-7D91F5949A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sundhedsråd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mellem sektorer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fokus på forebyggelse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ældres sundhed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Kontakt med politikker </a:t>
            </a: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region og kommune fra bl.a. R, S og 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Samsø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 </a:t>
            </a: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J</a:t>
            </a: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ane, og andre har også stor lyst og interesse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42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CC280-C420-2F7D-5A7E-3363D973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Plejehjem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1447292-BC1B-C71B-8794-342038FE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7586D1-3FBE-4163-D8E3-DBF1FA9D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E2CA1A-F576-ECA2-D220-4DD244B3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6779080-428E-A294-8072-41564A9468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kvalitet i ældreplejen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dialog om udfordringer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fokus på trivsel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bedre rammer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En tredje plads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Undgået overskrifter, 7, 9 og 13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342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ACE86-07F1-265A-A933-841BA89D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Præsentation af bestyrelsen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5481300-30C6-8A90-BD4B-1E5B4D7A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FD382B-0E2D-E37E-6EA3-AB36AB2D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FD92402-89B4-1C3F-5DB1-C76C53D9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62D71A6-6E14-C0C2-5D69-43C719C7B5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Torben Dreier (TD), Tove Vestergaard (TV), Lone Hedelund (LH), Karin Øhlenschlæger (KØ), Jane Foged (JF), Lene Gaba (LG), </a:t>
            </a: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Jørgen Sand (JS),</a:t>
            </a: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Marie Rosbjerg (MR), Mads Lange (ML) og Niels Dal (ND),</a:t>
            </a: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Bent Sauer (BS)</a:t>
            </a: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da-DK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 Jespersen (PJ), og Lisbeth Søberg Jakobsen (LSJ), Zitha Olsen (ZO) og Eigil Ege Pedersen (EEP)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Medlemmer og suppleanter er ligeværdige.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3415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AB13B-FA50-D4A1-4FD4-72E98CE6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Kvalitet og faglighed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D4AF67-AC23-6236-11F8-556BA525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480C01A-3CB4-C308-03CA-A221E282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F580F03-BC0F-C8D5-47EB-0C0D5720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B3886D4-8AF9-47A7-B2E3-C70A07B7E6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ledelse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medarbejdere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arbejdsmiljø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omsorg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772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56293-E615-846A-772F-7DF9D873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Borgerperspektiv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4F5343-0188-0B25-CACF-3E44EABB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AC01729-1E93-4051-F608-73A1BB9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5E75F88-BC33-867B-38CA-EC7CCDA7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BC085C0-EEB0-8EB3-2875-91DA2C248D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selvbestemmelse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værdighed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tryghed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Inddragelse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Generationernes Hus, som at være alene hjemme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04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5236B-DA9B-7598-4BD1-BE2216D6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Partnerskab med Aarhus Kommune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1785C-0A41-3677-E3F2-2B1B7329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CB57C5-618C-1A62-B4EB-4804185B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4B23EA-BF73-5DF4-52B3-BCA9F2DA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32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CBD5009-A4A3-7043-ABAC-899551D224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samarbejdsaftale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 projekter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udvikling af indsatser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civilsamfundets rolle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2316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E200B-FA06-FE49-7F9A-1A239FD6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Social-humanitært arbejde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8C4007-8CA6-5C44-EB84-9F8D7ECC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FDCA688-0780-819F-772A-745D3EEC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DE1E1D4-1BA9-B73B-E1E0-286F2443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33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0CF01C3-83AE-716C-A90A-9556CCAEFC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forebyggelse af ensomhed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støtte til sårbare borgere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frivillige fællesskaber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i byen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6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7DB30-2909-8629-6ED1-7EB8BED4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latin typeface="Verdana" panose="020B0604030504040204" pitchFamily="34" charset="0"/>
                <a:ea typeface="Verdana" panose="020B0604030504040204" pitchFamily="34" charset="0"/>
              </a:rPr>
              <a:t>Orientering om det social-humanitære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9957A14-3414-E573-4FE4-9ADD6720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EC48B50-9390-0353-8CE5-738F3F71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3CB7F2A-9C31-D962-D658-20B7EA3B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E873727-B3A5-FA15-6384-07F2F72573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Tryghedsopkald</a:t>
            </a:r>
          </a:p>
          <a:p>
            <a:endParaRPr lang="da-DK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Demensarbejde, plejehjemsklovne, simulator i Silkeborg, Den gamle by s lejlighed</a:t>
            </a:r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, demens alliancen</a:t>
            </a:r>
            <a:endParaRPr lang="da-DK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endParaRPr lang="da-DK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Besøgsvenner</a:t>
            </a:r>
          </a:p>
          <a:p>
            <a:endParaRPr lang="da-DK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Bisidder</a:t>
            </a:r>
          </a:p>
          <a:p>
            <a:endParaRPr lang="da-DK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Vejledning, advokater, revisorer osv.</a:t>
            </a:r>
            <a:endParaRPr lang="da-DK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ptos" panose="020B0004020202020204" pitchFamily="34" charset="0"/>
            </a:endParaRPr>
          </a:p>
          <a:p>
            <a:endParaRPr lang="da-DK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sz="18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sz="18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sz="18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0520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71069-019D-75C6-0BCF-34E1EB92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Tryghedsopkald, eksempel på selvstyrende gruppe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4766C17-D181-FAA2-06EF-FDD9BF88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4F6DD4-71AB-3032-CAC8-533E6B6D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2E40471-7FCC-9D11-3B30-6AAAA80D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1008A4-872D-0818-9802-80A81450C5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kontakt til borgere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forebyggelse af ensomhed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frivillige </a:t>
            </a:r>
            <a:r>
              <a:rPr lang="da-DK" sz="24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opkaldere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med kommunen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9431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1D459-D94B-2492-7780-43C16E4B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Demensindsatsen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68E98F-CE0A-787D-B56F-76ADEAAB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1C6A3D-4126-445A-DBF3-F04A900C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13DC3F-CDDD-618C-C09D-B6948B19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8C9DB51-2B71-6236-319B-195934FA10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aktiviteter for borgere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støtte til pårørende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kultur og fællesskab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demensvenligt samfund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AROS, Den gamle by, Symfoniorkesteret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Demens Alliancen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5716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383B-2B96-C78C-C18A-30743757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Flyttevenner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307386-6DAB-4647-F09C-FEBC9DE0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4B8FFC-B57F-E8DB-F4A5-58F09D24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36C6B3-D06A-C17A-EA3B-9755DAF4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5707D53-3B53-2CD7-3C70-D582A22390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hjælp ved flytning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støtte i svære situationer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mange frivilligtimer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med kommunen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8 til 10 personer, mange timer, Tak Lone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949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3C23D-8203-19A7-BB12-942886FF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Velfærdsteknologi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9356AA9-0B68-F5AD-91CD-5CFF7FE6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3B6F5D-BD25-E309-8EFE-AED43071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51D2E0-E5FC-3EDF-841C-09C0620D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38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89A001E-8D68-4EDF-B532-EE8F8D5656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/>
            <a:r>
              <a:rPr lang="da-DK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Frivilligkorps og resultater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partnerskab med kommunen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vejledning om hjælpemidler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aktiviteter i folkehuse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civilsamfund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55 arrangementer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2.270 borgere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8 aktive frivillige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fokus på kvalitet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Robot støvsuger har ikke været emnet endnu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9315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61F96-46CB-E167-A0AC-3C6B3D26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Aktiviteter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549B8F4-0F56-84A1-6D3A-8E804805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F5F9477-43BF-D983-090D-21E3E198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6324B76-C8DB-CA24-44A4-9EAA137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39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EA74A7A-208A-3B8D-061E-30DB82D875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foredrag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kultur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Fællesskab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2000" dirty="0">
                <a:solidFill>
                  <a:srgbClr val="000000"/>
                </a:solidFill>
                <a:latin typeface="Aptos" panose="020B0004020202020204" pitchFamily="34" charset="0"/>
              </a:rPr>
              <a:t>Bridge, skak, brætspil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2000" b="1" dirty="0">
                <a:effectLst/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Krolf</a:t>
            </a:r>
            <a:r>
              <a:rPr lang="da-DK" sz="2000" b="1" dirty="0"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Svømning</a:t>
            </a:r>
            <a:endParaRPr lang="da-DK" sz="2000" dirty="0">
              <a:effectLst/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FN`s ældre dag</a:t>
            </a: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000" b="1" dirty="0"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Temadrøftelser</a:t>
            </a: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Valgmøde</a:t>
            </a:r>
            <a:endParaRPr lang="da-DK" sz="2000" dirty="0">
              <a:effectLst/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Aftenskolen, </a:t>
            </a:r>
            <a:endParaRPr lang="da-DK" sz="2000" dirty="0">
              <a:effectLst/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Festuge festival ”Krop og Kærlighed” </a:t>
            </a:r>
            <a:endParaRPr lang="da-DK" sz="2000" dirty="0">
              <a:effectLst/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Aptos" panose="020B00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Senior-Junior, Skolevenner</a:t>
            </a:r>
            <a:endParaRPr lang="da-DK" sz="2000" dirty="0">
              <a:effectLst/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14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85D8E-B271-F3D4-01C1-3F3ADA14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Ældre Sagen Aarhus Lokalafdeling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650A655-DE33-404B-8388-992E6279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BA3056-5A6F-032B-8C2C-AD365E7B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0A6305-6865-C5F9-AD10-3B49F010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F656C51-FDE9-F6A6-D7C6-A9DAD42CBB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Landets største lokalafdelinger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Ingen ansatte, og dog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Stærkt civilsamfund i Aarhus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Mange frivillige aktiviteter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Samarbejde i hele byen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6525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FAAA2-49AA-5704-51F7-0553B8B7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latin typeface="Verdana" panose="020B0604030504040204" pitchFamily="34" charset="0"/>
                <a:ea typeface="Verdana" panose="020B0604030504040204" pitchFamily="34" charset="0"/>
              </a:rPr>
              <a:t>Nord, syd og midt, med klar arbejdsfordeling, Ældrepolitiske, rejser og underholdning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EDFE569-D839-9F2A-0884-7396B88B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58BD430-6735-AC12-2971-05A38DE8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FC630D-168C-A354-1340-A35B683E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40</a:t>
            </a:fld>
            <a:endParaRPr lang="da-DK"/>
          </a:p>
        </p:txBody>
      </p:sp>
      <p:pic>
        <p:nvPicPr>
          <p:cNvPr id="8" name="Pladsholder til indhold 7" descr="Et billede, der indeholder tekst, blomst, plante&#10;&#10;Indhold genereret af kunstig intelligens kan være forkert.">
            <a:extLst>
              <a:ext uri="{FF2B5EF4-FFF2-40B4-BE49-F238E27FC236}">
                <a16:creationId xmlns:a16="http://schemas.microsoft.com/office/drawing/2014/main" id="{96CF7101-BA85-B376-CB9D-AB1A33DA13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03494" y="1677988"/>
            <a:ext cx="3183424" cy="4479925"/>
          </a:xfrm>
        </p:spPr>
      </p:pic>
    </p:spTree>
    <p:extLst>
      <p:ext uri="{BB962C8B-B14F-4D97-AF65-F5344CB8AC3E}">
        <p14:creationId xmlns:p14="http://schemas.microsoft.com/office/powerpoint/2010/main" val="1809159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E25D4-9DBE-846E-7EC5-23EA5FC3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Frivillige aktiviteter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7515DD-7D45-B42D-39C4-4E72E07B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9056796-842B-3BE1-610D-4F8508A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28BAF0-1966-2135-A3AC-94802197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41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6A46F78-5AF7-91C1-591B-3BA25C9403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planlagt af frivillige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stort engagement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mange deltagere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fællesskaber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9254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62122-1A1F-1F00-4B69-C44F6D27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Organisation i udvikling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01FB070-C721-15AB-D45A-45C15505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82ED2F2-1F3A-0F74-5867-C24ECAD0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AF87D1-CAAF-79F0-B2E9-F31830AB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42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BBA53DB-0171-138F-D715-57BEEF9D6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 struktur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bydelsgrupper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 forankring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Udvikling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 NORD, SYD; MIDT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5563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DADE5-DDD9-BA22-B363-690716CE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Membersite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36907D-1E14-9520-D2BF-5D69FC64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C9C2AE-F5BD-30E8-D20B-766035B5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97845E-BA42-B111-D043-8515997E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43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16047A1-5D65-DBD0-42BA-5662FE305B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digital tilmelding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nye systemer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udfordringer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FORKONTOR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FORKONTOR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FORKONTOR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TOVE VORES KASSER</a:t>
            </a:r>
            <a:b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5606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DC75-6BDE-0078-B8B4-9426F2F4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Samarbejdspartnere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D527DC0-BD2E-BB04-32A3-C08FB4A1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80DD9A-2964-A621-562B-3632F247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7A1AF0A-2426-3997-8D3D-1177F79A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44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5CC383F-491A-050D-D068-229EB913F2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Aarhus Kommune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Stiften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organisationer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kulturinstitutioner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Civilsamfund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Sport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Kultur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Festuge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De er vilde med os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581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364DF-5503-08D1-859D-AD85AD57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Fremtidige opgaver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2680731-2950-162C-89F1-3666A3A5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087A5B0-0E31-E1FF-8151-5ABE64C5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E2E5C5-CF3E-17F2-B899-EBC23D7F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5914D0-982B-788D-3C05-D36B40376B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ældrereformen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sundhedsreformen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fællesskaber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Mange byder sig til f.eks. herunder Folkekirken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2915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7B32B-D230-4735-FC52-6B6F0579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Følg os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9FC6C37-6690-E742-719F-DEC69818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3D6824-9748-34A5-71F1-BBCF6427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D1BC870-685A-7A50-562E-5B4F9961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955B2EB-8C21-CDAD-43A2-3102ACD4D5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nyheder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arrangementer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fællesskab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scan QR-kode til Facebook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7884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80977-2453-49C9-87CF-0AA3B89A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Facebook: Ældre Sagen Aarhus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92FCEE-7372-A04E-FC56-344B577C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A09565-6FA7-B97A-902C-7D4EF7E6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125EC23-9DB7-8EB4-15F3-5CEECD38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47</a:t>
            </a:fld>
            <a:endParaRPr lang="da-DK"/>
          </a:p>
        </p:txBody>
      </p:sp>
      <p:pic>
        <p:nvPicPr>
          <p:cNvPr id="8" name="Pladsholder til indhold 7" descr="Et billede, der indeholder tekst, symbol, Font/skrifttype, logo&#10;&#10;Indhold genereret af kunstig intelligens kan være forkert.">
            <a:extLst>
              <a:ext uri="{FF2B5EF4-FFF2-40B4-BE49-F238E27FC236}">
                <a16:creationId xmlns:a16="http://schemas.microsoft.com/office/drawing/2014/main" id="{B307786C-E064-01C1-7800-768503774B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8590" y="1677988"/>
            <a:ext cx="5973233" cy="4479925"/>
          </a:xfrm>
        </p:spPr>
      </p:pic>
    </p:spTree>
    <p:extLst>
      <p:ext uri="{BB962C8B-B14F-4D97-AF65-F5344CB8AC3E}">
        <p14:creationId xmlns:p14="http://schemas.microsoft.com/office/powerpoint/2010/main" val="2598717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8A715-EF52-A819-3491-98A8368D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Hjemmesiden: Ældre Sagen Aarhus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8B80277-4A79-F371-75A7-FE507898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FBDFC2-B29B-45AE-0F2E-01651990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A0857A9-C4AB-6CBC-BDDB-293C179E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48</a:t>
            </a:fld>
            <a:endParaRPr lang="da-DK"/>
          </a:p>
        </p:txBody>
      </p:sp>
      <p:pic>
        <p:nvPicPr>
          <p:cNvPr id="8" name="Pladsholder til indhold 7" descr="Et billede, der indeholder tekst, skærmbillede, symbol, logo&#10;&#10;Indhold genereret af kunstig intelligens kan være forkert.">
            <a:extLst>
              <a:ext uri="{FF2B5EF4-FFF2-40B4-BE49-F238E27FC236}">
                <a16:creationId xmlns:a16="http://schemas.microsoft.com/office/drawing/2014/main" id="{1A7DF30B-0962-FCBC-83A5-947E817297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8590" y="1677988"/>
            <a:ext cx="5973233" cy="4479925"/>
          </a:xfrm>
        </p:spPr>
      </p:pic>
    </p:spTree>
    <p:extLst>
      <p:ext uri="{BB962C8B-B14F-4D97-AF65-F5344CB8AC3E}">
        <p14:creationId xmlns:p14="http://schemas.microsoft.com/office/powerpoint/2010/main" val="3365701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5BCED-C8FE-1E6D-7EE2-92A41B1F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Links til kurserne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909F7C4-E91B-E990-27FD-F3344829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EBC634-B711-50CB-C4C5-B285C49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7B3D29B-DEA7-2438-FBFF-AC44D1B2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49</a:t>
            </a:fld>
            <a:endParaRPr lang="da-DK"/>
          </a:p>
        </p:txBody>
      </p:sp>
      <p:pic>
        <p:nvPicPr>
          <p:cNvPr id="8" name="Pladsholder til indhold 7" descr="Et billede, der indeholder Grafik, skærmbillede, Font/skrifttype, symbol&#10;&#10;Indhold genereret af kunstig intelligens kan være forkert.">
            <a:extLst>
              <a:ext uri="{FF2B5EF4-FFF2-40B4-BE49-F238E27FC236}">
                <a16:creationId xmlns:a16="http://schemas.microsoft.com/office/drawing/2014/main" id="{E88ECB51-9305-49C8-8FAD-DA215BF3E9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8590" y="1677988"/>
            <a:ext cx="5973233" cy="4479925"/>
          </a:xfrm>
        </p:spPr>
      </p:pic>
    </p:spTree>
    <p:extLst>
      <p:ext uri="{BB962C8B-B14F-4D97-AF65-F5344CB8AC3E}">
        <p14:creationId xmlns:p14="http://schemas.microsoft.com/office/powerpoint/2010/main" val="158837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15464-4E01-429F-0C2A-DA3A7C12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Vores værdigrundlag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2412FF-2787-9666-FAF1-CA56FC32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90D46D-FE6F-CDC9-566F-220E61A4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024E96-5C3C-8007-1ED4-21DAC5F4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46D7EF9-6B4F-C433-0F16-71E56DF996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Tillid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Respekt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Ansvar for fællesskabet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92467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C1630-DFE3-D7E6-F016-1E905EE5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54A986-3F02-5129-7B9B-CD74B52C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110E48-34BD-7EFC-A8E3-F92C1E75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CC928A-2375-6155-0169-C0AB6386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50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57D7B7-DE26-F96C-8579-DEE5D1F1A3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/>
            <a:r>
              <a:rPr lang="da-DK" sz="2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aktivitetsledere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bestyrelsen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Samarbejdspartnere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Yvonne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917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4B239-F517-34C2-5E3F-DDE55D3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Den gode tone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1B89B46-0F8E-0E00-AA8B-55DE1D00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ED7EA5-41A9-FEEE-0C3D-59858351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5D0A8D-9BD0-9AFB-DA5B-40558777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52E74DC-B0CF-ACC4-B31C-E97BE07FBE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Respekt og ordentlighed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Åben dialog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Løse uenigheder konstruktivt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Ansvar for fællesskabet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372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9E380-7B41-3361-1A8C-064D93FA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Medlemmer og tal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883F4A-B346-D791-02A1-B7FB5754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84C46A-22F9-324F-C6E1-E99202FB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E2DADA-6A44-2950-73CE-5162B99C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12E9D22-386D-2411-7C54-9817236C58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/>
            <a:r>
              <a:rPr lang="da-DK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42.549 medlemmer. Sidste år 40.000 medlemmer, forrige år ca. 38.000</a:t>
            </a: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Tæt på 1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,1</a:t>
            </a: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</a:t>
            </a: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medlemmer på landsplan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Alder: </a:t>
            </a: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 år til 106 år.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 har dog kun en stemme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13.500 på nyhedsmails. 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Sidste år: </a:t>
            </a: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11.000 medlemmer på mails. Forrige år var der ca. 9.500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 400 frivillige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Undersøgelse af aktiviteter for 65-årige og yngre – ¼ af medlemmerne er stadig på arbejdsmarkedet, og aftenaktiviteter overvejes.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98 procent selvbetjener sig selv.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Hjemmesidestatistik ??? Sidst: 4.562 besøg i januar, en stigning på 28,5 % fra sidste år.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da-DK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585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E3392-29C3-326D-D285-7E32F45B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SIDSTE ÅR: Brugerundersøgelse om programmet og konklusion</a:t>
            </a:r>
            <a:b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3AFEFE-8AC4-5EE4-41C3-43A13525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037A0F3-97CF-B663-E79A-935C76A7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9D0AF4-02A5-0AB7-70FF-482011EA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3FF02FC-A877-BB90-5912-C5C547ACF0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Forår 2026 intet fysisk program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Små foldere efter kategorier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Brug af nyhedsbrev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grå sider fortsat på tryk. 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 evt. trykt i tillægget til Stiften, Det gode Liv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Facebook</a:t>
            </a:r>
            <a:endParaRPr lang="da-DK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4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Aftensaktiviteter for medlemmer på arbejdsmarkedet?</a:t>
            </a:r>
            <a:endParaRPr lang="da-DK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Ca. 11.000 af vores medlemmer er i arbejde og kan derfor ikke benytte vores tilbud. </a:t>
            </a:r>
            <a:endParaRPr lang="da-DK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Kurser og aftenmøder med f.eks. juridisk og skattemæssige emner, og f.eks. Android kurser, Tak Lene, Peer, Bent og Karin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5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D1A97-C2AB-7EE6-E535-655C8A55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Status på Kommunikation</a:t>
            </a:r>
            <a:br>
              <a:rPr lang="da-DK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94561E7-A6FD-8B14-468E-C016D0F3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45D7-6462-489C-A979-B114E41E8386}" type="datetime1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B3019D-0DA5-5495-32C8-551C9CC5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Test af footer element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420F70-875C-1F5C-957C-FD050DDA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EC5752-7466-DB55-0313-B259FEADCA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fontAlgn="base"/>
            <a:r>
              <a:rPr lang="da-DK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13.500 modtagere af nyhedsbrev</a:t>
            </a:r>
          </a:p>
          <a:p>
            <a:pPr algn="l" fontAlgn="base"/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Ingen trykt program</a:t>
            </a:r>
          </a:p>
          <a:p>
            <a:pPr algn="l" fontAlgn="base"/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Samme niveau på tilmelding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Digital kommunikation, er lykkes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Hjemmeside og aktiviteter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Information til medlemmer, på det højeste niveau nogen sinde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Der drøftede vi en hel del om, dem der ikke er digitale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Syd har tryk et delprogram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TV skærm i stedet for en ta</a:t>
            </a:r>
            <a:r>
              <a:rPr lang="da-DK" sz="2400" dirty="0">
                <a:solidFill>
                  <a:srgbClr val="000000"/>
                </a:solidFill>
                <a:latin typeface="Aptos" panose="020B0004020202020204" pitchFamily="34" charset="0"/>
              </a:rPr>
              <a:t>vle</a:t>
            </a:r>
            <a:endParaRPr lang="da-DK" sz="2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endParaRPr lang="da-DK" sz="24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 Lisbeth, Peer, Kim og Mette og nord og syd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8828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-tema">
  <a:themeElements>
    <a:clrScheme name="Brugerdefineret 17">
      <a:dk1>
        <a:srgbClr val="000000"/>
      </a:dk1>
      <a:lt1>
        <a:srgbClr val="FFFFFF"/>
      </a:lt1>
      <a:dk2>
        <a:srgbClr val="192B37"/>
      </a:dk2>
      <a:lt2>
        <a:srgbClr val="DEE2E4"/>
      </a:lt2>
      <a:accent1>
        <a:srgbClr val="52575B"/>
      </a:accent1>
      <a:accent2>
        <a:srgbClr val="3A8182"/>
      </a:accent2>
      <a:accent3>
        <a:srgbClr val="E0B362"/>
      </a:accent3>
      <a:accent4>
        <a:srgbClr val="9DB4C7"/>
      </a:accent4>
      <a:accent5>
        <a:srgbClr val="BB575D"/>
      </a:accent5>
      <a:accent6>
        <a:srgbClr val="E4C6BA"/>
      </a:accent6>
      <a:hlink>
        <a:srgbClr val="AB2026"/>
      </a:hlink>
      <a:folHlink>
        <a:srgbClr val="B2B2B2"/>
      </a:folHlink>
    </a:clrScheme>
    <a:fontScheme name="Custom 29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EE2E4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A4B2BA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Logo">
      <a:srgbClr val="AB2026"/>
    </a:custClr>
    <a:custClr name="BAggrund">
      <a:srgbClr val="192B37"/>
    </a:custClr>
    <a:custClr name="BLANK">
      <a:srgbClr val="FFFFFF"/>
    </a:custClr>
    <a:custClr name="Turkis">
      <a:srgbClr val="235656"/>
    </a:custClr>
    <a:custClr name="Brun">
      <a:srgbClr val="A36A24"/>
    </a:custClr>
    <a:custClr name="Rosa">
      <a:srgbClr val="BB575D"/>
    </a:custClr>
    <a:custClr name="BLANK">
      <a:srgbClr val="FFFFFF"/>
    </a:custClr>
    <a:custClr name="Graa">
      <a:srgbClr val="52575B"/>
    </a:custClr>
    <a:custClr name="Mellem Graa">
      <a:srgbClr val="B2B2B2"/>
    </a:custClr>
    <a:custClr name="Lys Graa">
      <a:srgbClr val="D7D9DA"/>
    </a:custClr>
    <a:custClr name="Streg">
      <a:srgbClr val="A4B2BA"/>
    </a:custClr>
    <a:custClr name="Baggrund Lys">
      <a:srgbClr val="DEE2E4"/>
    </a:custClr>
    <a:custClr name="BLANK">
      <a:srgbClr val="FFFFFF"/>
    </a:custClr>
    <a:custClr name="Turkis Lys">
      <a:srgbClr val="3A8182"/>
    </a:custClr>
    <a:custClr name="Guld">
      <a:srgbClr val="E0B362"/>
    </a:custClr>
    <a:custClr name="Rosa Lys">
      <a:srgbClr val="CF8B8F"/>
    </a:custClr>
    <a:custClr name="BLANK">
      <a:srgbClr val="FFFFFF"/>
    </a:custClr>
    <a:custClr name="Action GO">
      <a:srgbClr val="4E9E6F"/>
    </a:custClr>
    <a:custClr name="Avtion Vent">
      <a:srgbClr val="EC8618"/>
    </a:custClr>
    <a:custClr name="Action Stop">
      <a:srgbClr val="B94335"/>
    </a:custClr>
  </a:custClrLst>
  <a:extLst>
    <a:ext uri="{05A4C25C-085E-4340-85A3-A5531E510DB2}">
      <thm15:themeFamily xmlns:thm15="http://schemas.microsoft.com/office/thememl/2012/main" name="AES_ppt-skabelon-2024" id="{344F7B3E-C0CF-47A3-9868-BF4F1E56F7F0}" vid="{72B37E83-1C1E-439D-A622-BA3A06557D0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055342CC713E46B8DE09DC0AEF5073" ma:contentTypeVersion="4" ma:contentTypeDescription="Opret et nyt dokument." ma:contentTypeScope="" ma:versionID="8a11a074d9ad356ee92ad48f4c44934b">
  <xsd:schema xmlns:xsd="http://www.w3.org/2001/XMLSchema" xmlns:xs="http://www.w3.org/2001/XMLSchema" xmlns:p="http://schemas.microsoft.com/office/2006/metadata/properties" xmlns:ns2="1338e435-d237-4fad-8471-72e2170afd4b" targetNamespace="http://schemas.microsoft.com/office/2006/metadata/properties" ma:root="true" ma:fieldsID="9e02a6ecdeac37562f6793147604b1d9" ns2:_="">
    <xsd:import namespace="1338e435-d237-4fad-8471-72e2170af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8e435-d237-4fad-8471-72e2170af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D70A0F-319E-4EEB-A3E7-5F46FBA34838}">
  <ds:schemaRefs>
    <ds:schemaRef ds:uri="1338e435-d237-4fad-8471-72e2170afd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3083A4-C65A-41AD-8D65-AFDF142F1CED}">
  <ds:schemaRefs>
    <ds:schemaRef ds:uri="1338e435-d237-4fad-8471-72e2170afd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C4030A-4243-4964-90DD-BCB1B85D40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AES_ppt-skabelon-2024</Template>
  <TotalTime>357</TotalTime>
  <Words>1499</Words>
  <Application>Microsoft Office PowerPoint</Application>
  <PresentationFormat>Widescreen</PresentationFormat>
  <Paragraphs>479</Paragraphs>
  <Slides>50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50</vt:i4>
      </vt:variant>
    </vt:vector>
  </HeadingPairs>
  <TitlesOfParts>
    <vt:vector size="58" baseType="lpstr">
      <vt:lpstr>Symbol</vt:lpstr>
      <vt:lpstr>Verdana</vt:lpstr>
      <vt:lpstr>Arial</vt:lpstr>
      <vt:lpstr>IBM Plex Sans Medium</vt:lpstr>
      <vt:lpstr>Calibri</vt:lpstr>
      <vt:lpstr>Aptos</vt:lpstr>
      <vt:lpstr>IBM Plex Sans</vt:lpstr>
      <vt:lpstr>Office-tema</vt:lpstr>
      <vt:lpstr>Årsberetning  2025</vt:lpstr>
      <vt:lpstr>Overblik over beretningen</vt:lpstr>
      <vt:lpstr>Præsentation af bestyrelsen</vt:lpstr>
      <vt:lpstr>Ældre Sagen Aarhus Lokalafdeling</vt:lpstr>
      <vt:lpstr>Vores værdigrundlag </vt:lpstr>
      <vt:lpstr>Den gode tone </vt:lpstr>
      <vt:lpstr>Medlemmer og tal </vt:lpstr>
      <vt:lpstr>SIDSTE ÅR: Brugerundersøgelse om programmet og konklusion </vt:lpstr>
      <vt:lpstr>Status på Kommunikation </vt:lpstr>
      <vt:lpstr>Frivillige på mange niveauer</vt:lpstr>
      <vt:lpstr>Organisation for Ældre Sagen i Aarhus pr. 06. jan. 2025</vt:lpstr>
      <vt:lpstr>En side ud af mange sider</vt:lpstr>
      <vt:lpstr>Værdien af frivillig arbejde</vt:lpstr>
      <vt:lpstr>Organisation - Bestyrelsens arbejde </vt:lpstr>
      <vt:lpstr>Bestyrelsesansvar </vt:lpstr>
      <vt:lpstr>Organisation </vt:lpstr>
      <vt:lpstr>Fællesskab kontra ensomhed </vt:lpstr>
      <vt:lpstr>Det tredje sted, Inspiration fra Ida </vt:lpstr>
      <vt:lpstr>Fællesskabet på gangen, inspiration fra Ida </vt:lpstr>
      <vt:lpstr>Medlemsaktiviteter </vt:lpstr>
      <vt:lpstr>Eksterne aktivitet og samarbejdere</vt:lpstr>
      <vt:lpstr>Bakken Bears</vt:lpstr>
      <vt:lpstr>Ældrepolitisk arbejde </vt:lpstr>
      <vt:lpstr>Orientering om det ældrepolitiske</vt:lpstr>
      <vt:lpstr>Kommunalvalg </vt:lpstr>
      <vt:lpstr>Ny rådmand </vt:lpstr>
      <vt:lpstr>Ældrereformen </vt:lpstr>
      <vt:lpstr>Sundhedsreformen </vt:lpstr>
      <vt:lpstr>Plejehjem </vt:lpstr>
      <vt:lpstr>Kvalitet og faglighed </vt:lpstr>
      <vt:lpstr>Borgerperspektiv </vt:lpstr>
      <vt:lpstr>Partnerskab med Aarhus Kommune </vt:lpstr>
      <vt:lpstr>Social-humanitært arbejde</vt:lpstr>
      <vt:lpstr>Orientering om det social-humanitære</vt:lpstr>
      <vt:lpstr>Tryghedsopkald, eksempel på selvstyrende gruppe </vt:lpstr>
      <vt:lpstr>Demensindsatsen </vt:lpstr>
      <vt:lpstr>Flyttevenner </vt:lpstr>
      <vt:lpstr>Velfærdsteknologi </vt:lpstr>
      <vt:lpstr>Aktiviteter </vt:lpstr>
      <vt:lpstr>Nord, syd og midt, med klar arbejdsfordeling, Ældrepolitiske, rejser og underholdning</vt:lpstr>
      <vt:lpstr>Frivillige aktiviteter </vt:lpstr>
      <vt:lpstr>Organisation i udvikling </vt:lpstr>
      <vt:lpstr>Membersite </vt:lpstr>
      <vt:lpstr>Samarbejdspartnere </vt:lpstr>
      <vt:lpstr>Fremtidige opgaver </vt:lpstr>
      <vt:lpstr>Følg os </vt:lpstr>
      <vt:lpstr>Facebook: Ældre Sagen Aarhus</vt:lpstr>
      <vt:lpstr>Hjemmesiden: Ældre Sagen Aarhus</vt:lpstr>
      <vt:lpstr>Links til kurserne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Årsberetning 2024</dc:title>
  <dc:creator>Julie Aebischer Nørgaard-Gebru</dc:creator>
  <cp:lastModifiedBy>Erik Carl Nielsen</cp:lastModifiedBy>
  <cp:revision>25</cp:revision>
  <cp:lastPrinted>2025-03-13T09:44:19Z</cp:lastPrinted>
  <dcterms:created xsi:type="dcterms:W3CDTF">2024-12-16T09:09:41Z</dcterms:created>
  <dcterms:modified xsi:type="dcterms:W3CDTF">2026-03-17T15:03:11Z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2985337</vt:lpwstr>
  </property>
  <property fmtid="{D5CDD505-2E9C-101B-9397-08002B2CF9AE}" pid="3" name="NXPowerLiteSettings">
    <vt:lpwstr>F9000F7008E001</vt:lpwstr>
  </property>
  <property fmtid="{D5CDD505-2E9C-101B-9397-08002B2CF9AE}" pid="4" name="NXPowerLiteVersion">
    <vt:lpwstr>D10.0.1</vt:lpwstr>
  </property>
  <property fmtid="{D5CDD505-2E9C-101B-9397-08002B2CF9AE}" pid="5" name="ContentTypeId">
    <vt:lpwstr>0x0101005F055342CC713E46B8DE09DC0AEF5073</vt:lpwstr>
  </property>
</Properties>
</file>