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3"/>
  </p:sldMasterIdLst>
  <p:notesMasterIdLst>
    <p:notesMasterId r:id="rId10"/>
  </p:notesMasterIdLst>
  <p:handoutMasterIdLst>
    <p:handoutMasterId r:id="rId11"/>
  </p:handoutMasterIdLst>
  <p:sldIdLst>
    <p:sldId id="257" r:id="rId4"/>
    <p:sldId id="290" r:id="rId5"/>
    <p:sldId id="270" r:id="rId6"/>
    <p:sldId id="306" r:id="rId7"/>
    <p:sldId id="313" r:id="rId8"/>
    <p:sldId id="294" r:id="rId9"/>
  </p:sldIdLst>
  <p:sldSz cx="12192000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D6B089-E50B-4CA8-8AD7-15E1D346FC3C}" v="4" dt="2026-03-17T08:07:21.047"/>
    <p1510:client id="{A0014A44-C179-427D-858C-BF31516D257F}" v="8" dt="2026-03-16T08:19:43.2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2520" y="1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17" Type="http://schemas.openxmlformats.org/officeDocument/2006/relationships/customXml" Target="../customXml/item3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1E16CBF-ACDF-4EB1-BCD5-FF6DCF956412}" type="datetime1">
              <a:rPr lang="da-DK" smtClean="0"/>
              <a:t>17-03-2026</a:t>
            </a:fld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D92CB86-0DB9-4A70-B1CF-B23508471F6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5764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112E516-68BC-43EF-9A1A-E8248E90FE7B}" type="datetime1">
              <a:rPr lang="da-DK" smtClean="0"/>
              <a:t>17-03-2026</a:t>
            </a:fld>
            <a:endParaRPr lang="en-US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"/>
              <a:t>Klik for at redigere i master</a:t>
            </a:r>
            <a:endParaRPr lang="en-US"/>
          </a:p>
          <a:p>
            <a:pPr lvl="1" rtl="0"/>
            <a:r>
              <a:rPr lang="da"/>
              <a:t>Andet niveau</a:t>
            </a:r>
          </a:p>
          <a:p>
            <a:pPr lvl="2" rtl="0"/>
            <a:r>
              <a:rPr lang="da"/>
              <a:t>Tredje niveau</a:t>
            </a:r>
          </a:p>
          <a:p>
            <a:pPr lvl="3" rtl="0"/>
            <a:r>
              <a:rPr lang="da"/>
              <a:t>Fjerde niveau</a:t>
            </a:r>
          </a:p>
          <a:p>
            <a:pPr lvl="4" rtl="0"/>
            <a:r>
              <a:rPr lang="da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2B151B-D7D1-48E5-8230-5AADBC794F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927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da" dirty="0"/>
              <a:t>Klik for at redigere titeltypografier i master</a:t>
            </a:r>
            <a:endParaRPr lang="en-US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da-DK"/>
              <a:t>Klik for at redigere undertiteltypografien i masteren</a:t>
            </a:r>
            <a:endParaRPr lang="en-US" dirty="0"/>
          </a:p>
        </p:txBody>
      </p: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CB1FEF-32F1-449C-919B-93DD0E128927}" type="datetime1">
              <a:rPr lang="da-DK" smtClean="0"/>
              <a:t>17-03-2026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238572-7EE9-45CE-9E2D-BC2A8550F858}" type="datetime1">
              <a:rPr lang="da-DK" smtClean="0"/>
              <a:t>17-03-2026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tionsoversk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da" dirty="0"/>
              <a:t>Klik for at redigere titeltypografier i master</a:t>
            </a:r>
            <a:endParaRPr lang="en-US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15F560E-444A-4DBA-9266-99C0F3FFC86A}" type="datetime1">
              <a:rPr lang="da-DK" smtClean="0"/>
              <a:t>17-03-2026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Pladsholder til slidenumm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dhold 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en-US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641DCA1-CA2E-4126-90CA-49AE03CBE926}" type="datetime1">
              <a:rPr lang="da-DK" smtClean="0"/>
              <a:t>17-03-2026</a:t>
            </a:fld>
            <a:endParaRPr lang="en-US" dirty="0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en-US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AEDA7B2-C62B-46F5-A888-93DC3D7F78C7}" type="datetime1">
              <a:rPr lang="da-DK" smtClean="0"/>
              <a:t>17-03-2026</a:t>
            </a:fld>
            <a:endParaRPr lang="en-US" dirty="0"/>
          </a:p>
        </p:txBody>
      </p:sp>
      <p:sp>
        <p:nvSpPr>
          <p:cNvPr id="11" name="Pladsholder til sidefod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2" name="Pladsholder til slidenumm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" dirty="0"/>
              <a:t>Klik for at redigere titeltypografi i master</a:t>
            </a:r>
            <a:endParaRPr lang="en-US" dirty="0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7E24A42-2B7D-4CFC-BEEA-D58393595EA4}" type="datetime1">
              <a:rPr lang="da-DK" smtClean="0"/>
              <a:t>17-03-2026</a:t>
            </a:fld>
            <a:endParaRPr lang="en-US" dirty="0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CFF490-B494-4DD7-9DBD-D9A32D2A28E6}" type="datetime1">
              <a:rPr lang="da-DK" smtClean="0"/>
              <a:t>17-03-2026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725DC422-80AC-48EE-B7C8-900026DE98F4}" type="datetime1">
              <a:rPr lang="da-DK" smtClean="0"/>
              <a:t>17-03-2026</a:t>
            </a:fld>
            <a:endParaRPr lang="en-US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pPr rtl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3" name="Pladsholder til billed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7C837EAC-D305-48A9-8FFF-E348ACD952AD}" type="datetime1">
              <a:rPr lang="da-DK" smtClean="0"/>
              <a:t>17-03-2026</a:t>
            </a:fld>
            <a:endParaRPr lang="en-US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n-US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9A3CC3-97C0-449B-A4B4-9B5DDB4433D0}" type="datetime1">
              <a:rPr lang="da-DK" smtClean="0"/>
              <a:t>17-03-2026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412302"/>
            <a:ext cx="2628900" cy="5759898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da" dirty="0"/>
              <a:t>Klik for at redigere titeltypografier i master</a:t>
            </a:r>
            <a:endParaRPr lang="en-US" dirty="0"/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 rtlCol="0"/>
          <a:lstStyle/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DFE42F0-C070-41CC-9E45-72196FA67A89}" type="datetime1">
              <a:rPr lang="da-DK" smtClean="0"/>
              <a:t>17-03-2026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"/>
              <a:t>Klik for at redigere titeltypografier i master</a:t>
            </a:r>
            <a:endParaRPr lang="en-US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da"/>
              <a:t>Klik for at redigere i master</a:t>
            </a:r>
          </a:p>
          <a:p>
            <a:pPr lvl="1" rtl="0"/>
            <a:r>
              <a:rPr lang="da"/>
              <a:t>Andet niveau</a:t>
            </a:r>
          </a:p>
          <a:p>
            <a:pPr lvl="2" rtl="0"/>
            <a:r>
              <a:rPr lang="da"/>
              <a:t>Tredje niveau</a:t>
            </a:r>
          </a:p>
          <a:p>
            <a:pPr lvl="3" rtl="0"/>
            <a:r>
              <a:rPr lang="da"/>
              <a:t>Fjerde niveau</a:t>
            </a:r>
          </a:p>
          <a:p>
            <a:pPr lvl="4" rtl="0"/>
            <a:r>
              <a:rPr lang="da"/>
              <a:t>Femte niveau</a:t>
            </a:r>
            <a:endParaRPr lang="en-US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208C2DA1-4574-4ECE-BC00-D7A29010F5BE}" type="datetime1">
              <a:rPr lang="da-DK" smtClean="0"/>
              <a:t>17-03-2026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10" name="Lige forbindelse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ktangel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253317" cy="3686015"/>
          </a:xfrm>
        </p:spPr>
        <p:txBody>
          <a:bodyPr rtlCol="0">
            <a:normAutofit/>
          </a:bodyPr>
          <a:lstStyle/>
          <a:p>
            <a:pPr rtl="0"/>
            <a:r>
              <a:rPr lang="da-DK" sz="5400" dirty="0"/>
              <a:t>Billedbehandling på mobil/tablet</a:t>
            </a:r>
            <a:endParaRPr lang="da" sz="7200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9753" y="4672739"/>
            <a:ext cx="6269347" cy="1021498"/>
          </a:xfrm>
        </p:spPr>
        <p:txBody>
          <a:bodyPr rtlCol="0">
            <a:normAutofit/>
          </a:bodyPr>
          <a:lstStyle/>
          <a:p>
            <a:pPr rtl="0"/>
            <a:r>
              <a:rPr lang="da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..Et gratis tilbud til dig</a:t>
            </a:r>
          </a:p>
        </p:txBody>
      </p: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lede 5" descr="Et billede, der indeholder Font/skrifttype, Grafik, logo, symbol&#10;&#10;Automatisk genereret beskrivelse">
            <a:extLst>
              <a:ext uri="{FF2B5EF4-FFF2-40B4-BE49-F238E27FC236}">
                <a16:creationId xmlns:a16="http://schemas.microsoft.com/office/drawing/2014/main" id="{F914374A-1E47-9BC2-E7C0-343DF1CDAC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317" y="291470"/>
            <a:ext cx="723544" cy="499504"/>
          </a:xfrm>
          <a:prstGeom prst="rect">
            <a:avLst/>
          </a:prstGeom>
        </p:spPr>
      </p:pic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8E33AFEF-6C0B-72B8-E23B-A07119CDE8C6}"/>
              </a:ext>
            </a:extLst>
          </p:cNvPr>
          <p:cNvCxnSpPr/>
          <p:nvPr/>
        </p:nvCxnSpPr>
        <p:spPr>
          <a:xfrm>
            <a:off x="5021317" y="1150883"/>
            <a:ext cx="0" cy="47927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Billede 4">
            <a:extLst>
              <a:ext uri="{FF2B5EF4-FFF2-40B4-BE49-F238E27FC236}">
                <a16:creationId xmlns:a16="http://schemas.microsoft.com/office/drawing/2014/main" id="{C3AF0FF5-FCA0-D61F-50A7-F81F8E184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856" y="2902730"/>
            <a:ext cx="3362794" cy="199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ECB7D8-F776-68B0-BECC-D544C9A0D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da-DK" sz="3600" dirty="0"/>
              <a:t>Undervisning i praksis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C10FFAD-28A4-C915-B727-3F16D26FA8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5A238572-7EE9-45CE-9E2D-BC2A8550F858}" type="datetime1">
              <a:rPr lang="da-DK" smtClean="0"/>
              <a:pPr rtl="0">
                <a:spcAft>
                  <a:spcPts val="600"/>
                </a:spcAft>
              </a:pPr>
              <a:t>17-03-2026</a:t>
            </a:fld>
            <a:endParaRPr lang="en-US" dirty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65AE88F-FE47-0BB1-F7DC-63127D1642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4054" y="2343096"/>
            <a:ext cx="5592187" cy="37481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700" b="1" dirty="0">
                <a:latin typeface="+mj-lt"/>
                <a:ea typeface="Calibri" panose="020F0502020204030204" pitchFamily="34" charset="0"/>
              </a:rPr>
              <a:t>Undervisning…</a:t>
            </a:r>
          </a:p>
          <a:p>
            <a:pPr marL="342900" indent="-342900">
              <a:buFont typeface="+mj-lt"/>
              <a:buAutoNum type="alphaUcPeriod"/>
            </a:pPr>
            <a:r>
              <a:rPr lang="da-DK" sz="1700" dirty="0">
                <a:latin typeface="+mj-lt"/>
                <a:ea typeface="Calibri" panose="020F0502020204030204" pitchFamily="34" charset="0"/>
              </a:rPr>
              <a:t>12-14 deltagere på FVU-hold</a:t>
            </a:r>
          </a:p>
          <a:p>
            <a:pPr marL="342900" indent="-342900">
              <a:buFont typeface="+mj-lt"/>
              <a:buAutoNum type="alphaUcPeriod"/>
            </a:pPr>
            <a:r>
              <a:rPr lang="da-DK" sz="1700" dirty="0">
                <a:latin typeface="+mj-lt"/>
                <a:ea typeface="Calibri" panose="020F0502020204030204" pitchFamily="34" charset="0"/>
              </a:rPr>
              <a:t>Undervisning skræddersyet til jeres hverdag</a:t>
            </a:r>
          </a:p>
          <a:p>
            <a:pPr marL="342900" indent="-342900">
              <a:buFont typeface="+mj-lt"/>
              <a:buAutoNum type="alphaUcPeriod"/>
            </a:pPr>
            <a:r>
              <a:rPr lang="da-DK" sz="1700" dirty="0">
                <a:latin typeface="+mj-lt"/>
                <a:ea typeface="Calibri" panose="020F0502020204030204" pitchFamily="34" charset="0"/>
              </a:rPr>
              <a:t>Let at forstå, engagerende og anvendeligt</a:t>
            </a:r>
          </a:p>
          <a:p>
            <a:pPr marL="342900" indent="-342900">
              <a:buFont typeface="+mj-lt"/>
              <a:buAutoNum type="alphaUcPeriod"/>
            </a:pPr>
            <a:r>
              <a:rPr lang="da-DK" sz="1700" dirty="0">
                <a:latin typeface="+mj-lt"/>
                <a:ea typeface="Calibri" panose="020F0502020204030204" pitchFamily="34" charset="0"/>
              </a:rPr>
              <a:t>Husk hyggen </a:t>
            </a:r>
            <a:r>
              <a:rPr lang="da-DK" sz="1700" dirty="0">
                <a:latin typeface="+mj-lt"/>
                <a:ea typeface="Calibri" panose="020F0502020204030204" pitchFamily="34" charset="0"/>
                <a:sym typeface="Wingdings" panose="05000000000000000000" pitchFamily="2" charset="2"/>
              </a:rPr>
              <a:t></a:t>
            </a:r>
            <a:endParaRPr lang="da-DK" sz="1700" dirty="0">
              <a:latin typeface="+mj-lt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da-DK" sz="1700" dirty="0">
              <a:latin typeface="+mj-lt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da-DK" sz="1700" dirty="0">
              <a:latin typeface="+mj-lt"/>
              <a:ea typeface="Calibri" panose="020F0502020204030204" pitchFamily="34" charset="0"/>
            </a:endParaRPr>
          </a:p>
        </p:txBody>
      </p:sp>
      <p:pic>
        <p:nvPicPr>
          <p:cNvPr id="3" name="Billede 2" descr="Et billede, der indeholder Font/skrifttype, Grafik, logo, symbol&#10;&#10;Automatisk genereret beskrivelse">
            <a:extLst>
              <a:ext uri="{FF2B5EF4-FFF2-40B4-BE49-F238E27FC236}">
                <a16:creationId xmlns:a16="http://schemas.microsoft.com/office/drawing/2014/main" id="{B261C606-ACC3-32F1-37A9-EE6279BB4C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0549" y="557409"/>
            <a:ext cx="1046981" cy="722790"/>
          </a:xfrm>
          <a:prstGeom prst="rect">
            <a:avLst/>
          </a:prstGeom>
        </p:spPr>
      </p:pic>
      <p:pic>
        <p:nvPicPr>
          <p:cNvPr id="10" name="Billede 9" descr="Et billede, der indeholder rodet&#10;&#10;Automatisk genereret beskrivelse">
            <a:extLst>
              <a:ext uri="{FF2B5EF4-FFF2-40B4-BE49-F238E27FC236}">
                <a16:creationId xmlns:a16="http://schemas.microsoft.com/office/drawing/2014/main" id="{97FC1082-2CD8-EB17-44DD-A59C62907C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359" b="9420"/>
          <a:stretch/>
        </p:blipFill>
        <p:spPr>
          <a:xfrm rot="5400000">
            <a:off x="7535587" y="2745743"/>
            <a:ext cx="2878053" cy="25848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003F4C12-6DE7-7D5A-C166-9C967BE247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5212" y="4570052"/>
            <a:ext cx="1338537" cy="163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961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DEEC70-2D09-044F-8DA5-171B79356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4" y="2771594"/>
            <a:ext cx="3517567" cy="750755"/>
          </a:xfrm>
        </p:spPr>
        <p:txBody>
          <a:bodyPr anchor="b">
            <a:normAutofit fontScale="90000"/>
          </a:bodyPr>
          <a:lstStyle/>
          <a:p>
            <a:r>
              <a:rPr lang="da-DK" dirty="0"/>
              <a:t>Udstyr på kursus med 3 mødegange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A2D7D46-8439-FC3C-3D2E-03622C899A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1608084"/>
            <a:ext cx="3517567" cy="4499472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19732BF-01E2-38E3-33BA-CDFF5944D0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5A238572-7EE9-45CE-9E2D-BC2A8550F858}" type="datetime1">
              <a:rPr lang="da-DK" smtClean="0"/>
              <a:pPr rtl="0">
                <a:spcAft>
                  <a:spcPts val="600"/>
                </a:spcAft>
              </a:pPr>
              <a:t>17-03-2026</a:t>
            </a:fld>
            <a:endParaRPr lang="en-US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4EDE544B-3E3E-E2EB-46F1-CB07F77484C8}"/>
              </a:ext>
            </a:extLst>
          </p:cNvPr>
          <p:cNvSpPr txBox="1">
            <a:spLocks/>
          </p:cNvSpPr>
          <p:nvPr/>
        </p:nvSpPr>
        <p:spPr>
          <a:xfrm>
            <a:off x="6148137" y="3522349"/>
            <a:ext cx="5155531" cy="29898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 spc="-5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a-DK" sz="3000" dirty="0">
              <a:solidFill>
                <a:schemeClr val="tx1"/>
              </a:solidFill>
            </a:endParaRPr>
          </a:p>
          <a:p>
            <a:r>
              <a:rPr lang="en-US" sz="2800" b="1" dirty="0" err="1">
                <a:solidFill>
                  <a:schemeClr val="tx1"/>
                </a:solidFill>
              </a:rPr>
              <a:t>Deltagere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medbringer</a:t>
            </a:r>
            <a:r>
              <a:rPr lang="en-US" sz="2800" b="1" dirty="0">
                <a:solidFill>
                  <a:schemeClr val="tx1"/>
                </a:solidFill>
              </a:rPr>
              <a:t>:</a:t>
            </a:r>
          </a:p>
          <a:p>
            <a:r>
              <a:rPr lang="en-US" sz="2800" dirty="0" err="1">
                <a:solidFill>
                  <a:schemeClr val="tx1"/>
                </a:solidFill>
              </a:rPr>
              <a:t>Mobiltelefon</a:t>
            </a:r>
            <a:r>
              <a:rPr lang="en-US" sz="2800" dirty="0">
                <a:solidFill>
                  <a:schemeClr val="tx1"/>
                </a:solidFill>
              </a:rPr>
              <a:t> og/</a:t>
            </a:r>
            <a:r>
              <a:rPr lang="en-US" sz="2800" dirty="0" err="1">
                <a:solidFill>
                  <a:schemeClr val="tx1"/>
                </a:solidFill>
              </a:rPr>
              <a:t>eller</a:t>
            </a:r>
            <a:r>
              <a:rPr lang="en-US" sz="2800" dirty="0">
                <a:solidFill>
                  <a:schemeClr val="tx1"/>
                </a:solidFill>
              </a:rPr>
              <a:t> tablet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b="1" dirty="0">
                <a:solidFill>
                  <a:schemeClr val="tx1"/>
                </a:solidFill>
              </a:rPr>
              <a:t>AOF </a:t>
            </a:r>
            <a:r>
              <a:rPr lang="en-US" sz="2800" b="1" dirty="0" err="1">
                <a:solidFill>
                  <a:schemeClr val="tx1"/>
                </a:solidFill>
              </a:rPr>
              <a:t>medbringer</a:t>
            </a:r>
            <a:r>
              <a:rPr lang="en-US" sz="2800" b="1" dirty="0">
                <a:solidFill>
                  <a:schemeClr val="tx1"/>
                </a:solidFill>
              </a:rPr>
              <a:t>:</a:t>
            </a:r>
          </a:p>
          <a:p>
            <a:r>
              <a:rPr lang="en-US" sz="2800" dirty="0" err="1">
                <a:solidFill>
                  <a:schemeClr val="tx1"/>
                </a:solidFill>
              </a:rPr>
              <a:t>Forlængerkabler</a:t>
            </a:r>
            <a:endParaRPr lang="en-US" sz="2800" dirty="0">
              <a:solidFill>
                <a:schemeClr val="tx1"/>
              </a:solidFill>
            </a:endParaRPr>
          </a:p>
          <a:p>
            <a:endParaRPr lang="da-DK" sz="3000" dirty="0">
              <a:solidFill>
                <a:schemeClr val="tx1"/>
              </a:solidFill>
            </a:endParaRP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1D1CCD9-6FB7-77CF-2E42-609A67955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8984" y="3705726"/>
            <a:ext cx="5928344" cy="2401830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1C981636-A821-B768-5617-77DA5AF8D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1534" y="715879"/>
            <a:ext cx="1551807" cy="2401830"/>
          </a:xfrm>
          <a:prstGeom prst="rect">
            <a:avLst/>
          </a:prstGeom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AEB9F20C-7501-3B3F-B03B-75EB37FE1B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7780" y="1028700"/>
            <a:ext cx="2181282" cy="191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286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D5D95-4E5F-5591-131E-0E5B80245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8B17E4-A125-F1E5-2540-16530633F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786383"/>
            <a:ext cx="4318000" cy="4517137"/>
          </a:xfrm>
        </p:spPr>
        <p:txBody>
          <a:bodyPr/>
          <a:lstStyle/>
          <a:p>
            <a:r>
              <a:rPr lang="da-DK" dirty="0"/>
              <a:t>Fotobehandling på mobil/tablet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E50E4DA-0A0C-3C2F-4F3C-3D2EEF025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25DC422-80AC-48EE-B7C8-900026DE98F4}" type="datetime1">
              <a:rPr lang="da-DK" smtClean="0"/>
              <a:t>17-03-2026</a:t>
            </a:fld>
            <a:endParaRPr lang="en-US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78212045-1D2D-4906-B07F-F08F574F67E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005388" y="2597716"/>
            <a:ext cx="6729727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Kursusvarighed: 3 mødegange á 3 timer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a-DK" altLang="da-DK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Roligt tempo, trin-for-trin instruktioner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a-DK" altLang="da-DK" sz="2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Praktiske øvelser</a:t>
            </a:r>
          </a:p>
        </p:txBody>
      </p:sp>
      <p:pic>
        <p:nvPicPr>
          <p:cNvPr id="12" name="Billede 11" descr="Et billede, der indeholder person, negl/søm/nål, holde, sky&#10;&#10;AI-genereret indhold kan være ukorrekt.">
            <a:extLst>
              <a:ext uri="{FF2B5EF4-FFF2-40B4-BE49-F238E27FC236}">
                <a16:creationId xmlns:a16="http://schemas.microsoft.com/office/drawing/2014/main" id="{FEBC1EBC-3101-9E70-580D-1DE63352F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9929" y="4248024"/>
            <a:ext cx="3588871" cy="238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592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86257-EB4F-E4EA-9530-BB7E05DDD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E35C82-97E2-F724-D1A9-0FB4CD8C7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Formål med kurset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AFA700ED-FB45-4AE9-BE3F-6EDFEEBA7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606" y="3578519"/>
            <a:ext cx="3365284" cy="1993565"/>
          </a:xfrm>
          <a:prstGeom prst="rect">
            <a:avLst/>
          </a:prstGeom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8A91EC5-19B3-9FAC-1582-C2B318751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8DFCEE6-3DB2-C12C-C7C2-83DECA078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25DC422-80AC-48EE-B7C8-900026DE98F4}" type="datetime1">
              <a:rPr lang="da-DK" smtClean="0"/>
              <a:t>17-03-2026</a:t>
            </a:fld>
            <a:endParaRPr lang="en-US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253CEFB1-DE7E-C7BA-41F3-B894C98841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005388" y="2705439"/>
            <a:ext cx="5689378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Lær grundlæggende færdigheder i mobilfotografering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Lær om fokus og lys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Lær enkle og effektive redigeringsværktøjer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Lær kreative udtryk og effekter på billedet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Bliv mere sikker i at tage billeder og redigere dem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da-DK" altLang="da-DK" sz="1800" dirty="0">
                <a:solidFill>
                  <a:schemeClr val="tx1"/>
                </a:solidFill>
                <a:latin typeface="Arial" panose="020B0604020202020204" pitchFamily="34" charset="0"/>
              </a:rPr>
              <a:t>Lær at gemme og finde billederne igen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Lær at dele på </a:t>
            </a:r>
            <a:r>
              <a:rPr kumimoji="0" lang="da-DK" altLang="da-DK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facebook</a:t>
            </a: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sende </a:t>
            </a:r>
            <a:r>
              <a:rPr kumimoji="0" lang="da-DK" alt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besked </a:t>
            </a: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mv.</a:t>
            </a:r>
          </a:p>
        </p:txBody>
      </p:sp>
    </p:spTree>
    <p:extLst>
      <p:ext uri="{BB962C8B-B14F-4D97-AF65-F5344CB8AC3E}">
        <p14:creationId xmlns:p14="http://schemas.microsoft.com/office/powerpoint/2010/main" val="1108316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994C43-1148-B794-3938-BEFE2075C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769508" cy="2093975"/>
          </a:xfrm>
        </p:spPr>
        <p:txBody>
          <a:bodyPr/>
          <a:lstStyle/>
          <a:p>
            <a:r>
              <a:rPr lang="da-DK" dirty="0"/>
              <a:t>Tilmelding &amp; fremmøde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03918B-E9D1-B313-126F-1D3271E17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0384" y="812798"/>
            <a:ext cx="5928344" cy="529475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18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Forløb:</a:t>
            </a:r>
            <a:endParaRPr lang="da-DK" sz="18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indent="0">
              <a:buNone/>
            </a:pPr>
            <a:r>
              <a:rPr lang="da-DK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 alt 3 gange – en gang ugentligt</a:t>
            </a:r>
          </a:p>
          <a:p>
            <a:pPr marL="0" indent="0">
              <a:buNone/>
            </a:pPr>
            <a:r>
              <a:rPr lang="da-DK" sz="18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3 timer hver gang</a:t>
            </a:r>
          </a:p>
          <a:p>
            <a:pPr marL="0" indent="0">
              <a:buNone/>
            </a:pPr>
            <a:r>
              <a:rPr lang="da-DK" sz="18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Ved tilmelding er man automatisk tilmeldt 3 gange</a:t>
            </a:r>
          </a:p>
          <a:p>
            <a:pPr marL="0" indent="0">
              <a:buNone/>
            </a:pPr>
            <a:endParaRPr lang="da-DK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indent="0">
              <a:buNone/>
            </a:pPr>
            <a:r>
              <a:rPr lang="da-DK" sz="18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Udeblivelse</a:t>
            </a:r>
          </a:p>
          <a:p>
            <a:pPr marL="0" indent="0">
              <a:buNone/>
            </a:pPr>
            <a:r>
              <a:rPr lang="da-DK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Ved sygdom, ferie enkelte dage mv. – Ring ikke</a:t>
            </a:r>
          </a:p>
          <a:p>
            <a:pPr marL="0" indent="0">
              <a:buNone/>
            </a:pPr>
            <a:r>
              <a:rPr lang="da-DK" sz="18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Hvis forhindret i kurset: Se vejledning i bekræftelsesmail</a:t>
            </a:r>
            <a:endParaRPr lang="da-DK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indent="0">
              <a:buNone/>
            </a:pPr>
            <a:r>
              <a:rPr lang="da-DK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_______________________________________________________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da-DK" sz="1800" b="1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Tilmelding:</a:t>
            </a:r>
          </a:p>
          <a:p>
            <a:pPr marL="0" indent="0">
              <a:buNone/>
            </a:pPr>
            <a:r>
              <a:rPr lang="da-DK" sz="2400" dirty="0">
                <a:solidFill>
                  <a:srgbClr val="0070C0"/>
                </a:solidFill>
                <a:latin typeface="Abadi" panose="020F0502020204030204" pitchFamily="34" charset="0"/>
                <a:cs typeface="Aldhabi" panose="020F0502020204030204" pitchFamily="2" charset="-78"/>
              </a:rPr>
              <a:t>aofdk.onlinebooq.dk</a:t>
            </a:r>
          </a:p>
          <a:p>
            <a:pPr marL="0" indent="0">
              <a:buNone/>
            </a:pPr>
            <a:endParaRPr lang="da-DK" sz="2400" dirty="0">
              <a:solidFill>
                <a:srgbClr val="0070C0"/>
              </a:solidFill>
              <a:latin typeface="Abadi" panose="020F0502020204030204" pitchFamily="34" charset="0"/>
              <a:cs typeface="Aldhabi" panose="020F0502020204030204" pitchFamily="2" charset="-78"/>
            </a:endParaRPr>
          </a:p>
          <a:p>
            <a:endParaRPr lang="da-DK" sz="1800" dirty="0">
              <a:latin typeface="Aharoni" panose="020F0502020204030204" pitchFamily="2" charset="-79"/>
              <a:cs typeface="Aharoni" panose="020F0502020204030204" pitchFamily="2" charset="-79"/>
            </a:endParaRPr>
          </a:p>
          <a:p>
            <a:endParaRPr lang="da-DK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da-DK" dirty="0">
              <a:latin typeface="Aharoni" panose="020F0502020204030204" pitchFamily="2" charset="-79"/>
              <a:cs typeface="Aharoni" panose="020F0502020204030204" pitchFamily="2" charset="-79"/>
            </a:endParaRP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5D7ABAD-9132-D15E-E52F-D0EA089ECD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4114800"/>
            <a:ext cx="3517567" cy="1992755"/>
          </a:xfrm>
        </p:spPr>
        <p:txBody>
          <a:bodyPr>
            <a:normAutofit/>
          </a:bodyPr>
          <a:lstStyle/>
          <a:p>
            <a:pPr algn="ctr"/>
            <a:endParaRPr lang="da-DK" sz="2000" dirty="0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9BA6211-EBFC-D240-D490-23833ED9A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25DC422-80AC-48EE-B7C8-900026DE98F4}" type="datetime1">
              <a:rPr lang="da-DK" smtClean="0"/>
              <a:t>17-03-2026</a:t>
            </a:fld>
            <a:endParaRPr lang="en-US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B1C10A67-F39F-AE6A-A684-A489ADB54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6526" y="4855748"/>
            <a:ext cx="1101213" cy="108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928504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710_TF56160789" id="{B6A213D5-8F25-47DF-9BB8-B89F43EC7C9C}" vid="{0E30A862-46F3-4BE3-86CB-A48A4F01FECC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B00423D1E141941B414149F1A0F4CEA" ma:contentTypeVersion="13" ma:contentTypeDescription="Opret et nyt dokument." ma:contentTypeScope="" ma:versionID="ca0c7baaafc5b5942f853fbabb176557">
  <xsd:schema xmlns:xsd="http://www.w3.org/2001/XMLSchema" xmlns:xs="http://www.w3.org/2001/XMLSchema" xmlns:p="http://schemas.microsoft.com/office/2006/metadata/properties" xmlns:ns2="4271be45-12ff-457f-af8a-3c75acdd8a67" xmlns:ns3="08ac4741-986c-499c-986d-fbe7e6168b3b" targetNamespace="http://schemas.microsoft.com/office/2006/metadata/properties" ma:root="true" ma:fieldsID="c4a7cb6a7f7fddc1079a2328a81200e2" ns2:_="" ns3:_="">
    <xsd:import namespace="4271be45-12ff-457f-af8a-3c75acdd8a67"/>
    <xsd:import namespace="08ac4741-986c-499c-986d-fbe7e6168b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71be45-12ff-457f-af8a-3c75acdd8a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ledmærker" ma:readOnly="false" ma:fieldId="{5cf76f15-5ced-4ddc-b409-7134ff3c332f}" ma:taxonomyMulti="true" ma:sspId="281e7af3-6119-42aa-8a26-3936b1c535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ac4741-986c-499c-986d-fbe7e6168b3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9da8487-d090-426b-85cf-b222bd386c36}" ma:internalName="TaxCatchAll" ma:showField="CatchAllData" ma:web="08ac4741-986c-499c-986d-fbe7e6168b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71be45-12ff-457f-af8a-3c75acdd8a67">
      <Terms xmlns="http://schemas.microsoft.com/office/infopath/2007/PartnerControls"/>
    </lcf76f155ced4ddcb4097134ff3c332f>
    <TaxCatchAll xmlns="08ac4741-986c-499c-986d-fbe7e6168b3b" xsi:nil="true"/>
  </documentManagement>
</p:properties>
</file>

<file path=customXml/itemProps1.xml><?xml version="1.0" encoding="utf-8"?>
<ds:datastoreItem xmlns:ds="http://schemas.openxmlformats.org/officeDocument/2006/customXml" ds:itemID="{0CB184BD-E7F6-4456-A5EB-F299CAC24C98}"/>
</file>

<file path=customXml/itemProps2.xml><?xml version="1.0" encoding="utf-8"?>
<ds:datastoreItem xmlns:ds="http://schemas.openxmlformats.org/officeDocument/2006/customXml" ds:itemID="{2B7FE446-DEC3-4FAC-AD6A-FE927A40B0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248462E-2626-43C0-BB28-9AC87540517D}"/>
</file>

<file path=docProps/app.xml><?xml version="1.0" encoding="utf-8"?>
<Properties xmlns="http://schemas.openxmlformats.org/officeDocument/2006/extended-properties" xmlns:vt="http://schemas.openxmlformats.org/officeDocument/2006/docPropsVTypes">
  <Template>{14D48CA8-0C0B-4300-AA10-82511DFD7AA5}tf56160789_win32</Template>
  <TotalTime>2553</TotalTime>
  <Words>184</Words>
  <Application>Microsoft Office PowerPoint</Application>
  <PresentationFormat>Widescreen</PresentationFormat>
  <Paragraphs>48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5" baseType="lpstr">
      <vt:lpstr>Abadi</vt:lpstr>
      <vt:lpstr>Aharoni</vt:lpstr>
      <vt:lpstr>Aptos</vt:lpstr>
      <vt:lpstr>Arial</vt:lpstr>
      <vt:lpstr>Bookman Old Style</vt:lpstr>
      <vt:lpstr>Calibri</vt:lpstr>
      <vt:lpstr>Franklin Gothic Book</vt:lpstr>
      <vt:lpstr>Georgia</vt:lpstr>
      <vt:lpstr>1_RetrospectVTI</vt:lpstr>
      <vt:lpstr>Billedbehandling på mobil/tablet</vt:lpstr>
      <vt:lpstr>Undervisning i praksis</vt:lpstr>
      <vt:lpstr>Udstyr på kursus med 3 mødegange</vt:lpstr>
      <vt:lpstr>Fotobehandling på mobil/tablet</vt:lpstr>
      <vt:lpstr>Formål med kurset</vt:lpstr>
      <vt:lpstr>Tilmelding &amp; fremmøde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Fremtidens organisering af aftenskolen</dc:title>
  <dc:creator>Brian Kronborg</dc:creator>
  <cp:lastModifiedBy>Tove Engelstrup Møller</cp:lastModifiedBy>
  <cp:revision>22</cp:revision>
  <dcterms:created xsi:type="dcterms:W3CDTF">2023-09-12T14:07:37Z</dcterms:created>
  <dcterms:modified xsi:type="dcterms:W3CDTF">2026-03-17T10:43:45Z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0x0101005B00423D1E141941B414149F1A0F4CEA</vt:lpwstr>
  </property>
</Properties>
</file>